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9" r:id="rId7"/>
    <p:sldId id="270" r:id="rId8"/>
    <p:sldId id="292" r:id="rId9"/>
    <p:sldId id="288" r:id="rId10"/>
    <p:sldId id="287" r:id="rId11"/>
    <p:sldId id="289" r:id="rId12"/>
    <p:sldId id="291" r:id="rId13"/>
    <p:sldId id="294" r:id="rId14"/>
    <p:sldId id="261" r:id="rId15"/>
    <p:sldId id="272" r:id="rId16"/>
    <p:sldId id="275" r:id="rId17"/>
    <p:sldId id="262" r:id="rId18"/>
    <p:sldId id="284" r:id="rId19"/>
    <p:sldId id="293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邹 振远" initials="邹" lastIdx="1" clrIdx="0">
    <p:extLst>
      <p:ext uri="{19B8F6BF-5375-455C-9EA6-DF929625EA0E}">
        <p15:presenceInfo xmlns:p15="http://schemas.microsoft.com/office/powerpoint/2012/main" userId="9f888e0428bc65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B6DC"/>
    <a:srgbClr val="0D3F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57" autoAdjust="0"/>
    <p:restoredTop sz="93032" autoAdjust="0"/>
  </p:normalViewPr>
  <p:slideViewPr>
    <p:cSldViewPr snapToGrid="0" showGuides="1">
      <p:cViewPr varScale="1">
        <p:scale>
          <a:sx n="92" d="100"/>
          <a:sy n="92" d="100"/>
        </p:scale>
        <p:origin x="120" y="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CDC23C-4402-430D-927D-A5019C0FB14B}" type="datetimeFigureOut">
              <a:rPr lang="zh-CN" altLang="en-US" smtClean="0"/>
              <a:t>2021/9/25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0E20DF-EB89-4AB2-B941-ECE36A4B80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052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843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994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0885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500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2492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432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0130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30736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5864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0782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647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520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336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950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45895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030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68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6265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0E20DF-EB89-4AB2-B941-ECE36A4B804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19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B828913-D542-4D44-8162-420B38119F7C}"/>
              </a:ext>
            </a:extLst>
          </p:cNvPr>
          <p:cNvSpPr/>
          <p:nvPr userDrawn="1"/>
        </p:nvSpPr>
        <p:spPr>
          <a:xfrm>
            <a:off x="0" y="-72572"/>
            <a:ext cx="12192000" cy="6930571"/>
          </a:xfrm>
          <a:prstGeom prst="rect">
            <a:avLst/>
          </a:prstGeom>
          <a:solidFill>
            <a:srgbClr val="1A7F9C">
              <a:lumMod val="50000"/>
              <a:alpha val="82000"/>
            </a:srgbClr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5956179"/>
      </p:ext>
    </p:extLst>
  </p:cSld>
  <p:clrMapOvr>
    <a:masterClrMapping/>
  </p:clrMapOvr>
  <p:transition spd="slow" advClick="0" advTm="5000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B828913-D542-4D44-8162-420B38119F7C}"/>
              </a:ext>
            </a:extLst>
          </p:cNvPr>
          <p:cNvSpPr/>
          <p:nvPr userDrawn="1"/>
        </p:nvSpPr>
        <p:spPr>
          <a:xfrm>
            <a:off x="0" y="-72572"/>
            <a:ext cx="12192000" cy="6930571"/>
          </a:xfrm>
          <a:prstGeom prst="rect">
            <a:avLst/>
          </a:prstGeom>
          <a:solidFill>
            <a:srgbClr val="1A7F9C">
              <a:lumMod val="50000"/>
              <a:alpha val="91000"/>
            </a:srgbClr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4378771"/>
      </p:ext>
    </p:extLst>
  </p:cSld>
  <p:clrMapOvr>
    <a:masterClrMapping/>
  </p:clrMapOvr>
  <p:transition spd="slow" advClick="0" advTm="5000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825752"/>
      </p:ext>
    </p:extLst>
  </p:cSld>
  <p:clrMapOvr>
    <a:masterClrMapping/>
  </p:clrMapOvr>
  <p:transition spd="slow" advClick="0" advTm="5000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1EDC511-1B3D-4581-BD38-121C18571B3D}"/>
              </a:ext>
            </a:extLst>
          </p:cNvPr>
          <p:cNvSpPr/>
          <p:nvPr userDrawn="1"/>
        </p:nvSpPr>
        <p:spPr>
          <a:xfrm>
            <a:off x="0" y="-72572"/>
            <a:ext cx="12192000" cy="6930571"/>
          </a:xfrm>
          <a:prstGeom prst="rect">
            <a:avLst/>
          </a:prstGeom>
          <a:solidFill>
            <a:srgbClr val="1A7F9C">
              <a:lumMod val="50000"/>
              <a:alpha val="91000"/>
            </a:srgbClr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0417353"/>
      </p:ext>
    </p:extLst>
  </p:cSld>
  <p:clrMapOvr>
    <a:masterClrMapping/>
  </p:clrMapOvr>
  <p:transition spd="slow" advClick="0" advTm="5000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1457465"/>
      </p:ext>
    </p:extLst>
  </p:cSld>
  <p:clrMapOvr>
    <a:masterClrMapping/>
  </p:clrMapOvr>
  <p:transition spd="slow" advClick="0" advTm="5000">
    <p:cover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B6702C4-E7FD-4A03-BF28-7EE70028D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2B9C67-A6AF-4B8F-A08D-A59E2E8AD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F00A28-0D79-4DD5-BACC-22D43C943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3095C-4E98-4ADC-9C63-C9B7A90B0617}" type="datetimeFigureOut">
              <a:rPr lang="zh-CN" altLang="en-US" smtClean="0"/>
              <a:t>2021/9/25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42445-A746-4A44-A692-6B5E98FE4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91E879-99ED-4BB5-BE6E-2A3372FA6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DB879-4EE4-4159-A3F5-5DFB84A59E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637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3" r:id="rId4"/>
    <p:sldLayoutId id="2147483651" r:id="rId5"/>
  </p:sldLayoutIdLst>
  <p:transition spd="slow" advClick="0" advTm="5000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F4BCE59-EFA9-4779-8505-0FCCE67AABBD}"/>
              </a:ext>
            </a:extLst>
          </p:cNvPr>
          <p:cNvSpPr txBox="1"/>
          <p:nvPr/>
        </p:nvSpPr>
        <p:spPr>
          <a:xfrm>
            <a:off x="3739235" y="4970918"/>
            <a:ext cx="1451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报告人</a:t>
            </a:r>
            <a:endParaRPr kumimoji="0" lang="en-US" altLang="zh-CN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邹振远</a:t>
            </a:r>
            <a:endParaRPr kumimoji="0" lang="zh-CN" altLang="en-US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F2AAC1DB-8246-4172-AAD7-30EED5EEE7E0}"/>
              </a:ext>
            </a:extLst>
          </p:cNvPr>
          <p:cNvGrpSpPr/>
          <p:nvPr/>
        </p:nvGrpSpPr>
        <p:grpSpPr>
          <a:xfrm>
            <a:off x="2235200" y="616968"/>
            <a:ext cx="7842346" cy="3528142"/>
            <a:chOff x="2235200" y="616968"/>
            <a:chExt cx="7842346" cy="3528142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1A822B6-46FD-4607-A334-B98D9F85184A}"/>
                </a:ext>
              </a:extLst>
            </p:cNvPr>
            <p:cNvGrpSpPr/>
            <p:nvPr/>
          </p:nvGrpSpPr>
          <p:grpSpPr>
            <a:xfrm>
              <a:off x="2623060" y="1929119"/>
              <a:ext cx="6945880" cy="2215991"/>
              <a:chOff x="2427117" y="1929119"/>
              <a:chExt cx="6945880" cy="2215991"/>
            </a:xfrm>
          </p:grpSpPr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35E15D1D-2A40-4C1B-B2CD-BA69706DDC39}"/>
                  </a:ext>
                </a:extLst>
              </p:cNvPr>
              <p:cNvSpPr txBox="1"/>
              <p:nvPr/>
            </p:nvSpPr>
            <p:spPr>
              <a:xfrm>
                <a:off x="2427117" y="1929119"/>
                <a:ext cx="1923939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800" dirty="0">
                    <a:gradFill>
                      <a:gsLst>
                        <a:gs pos="64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chemeClr val="bg1">
                            <a:alpha val="0"/>
                          </a:schemeClr>
                        </a:gs>
                      </a:gsLst>
                      <a:lin ang="0" scaled="0"/>
                    </a:gra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学</a:t>
                </a: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B168D68-FFF5-4338-B5FD-3173BCDB6708}"/>
                  </a:ext>
                </a:extLst>
              </p:cNvPr>
              <p:cNvSpPr txBox="1"/>
              <p:nvPr/>
            </p:nvSpPr>
            <p:spPr>
              <a:xfrm>
                <a:off x="4101097" y="1929119"/>
                <a:ext cx="1923939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800" dirty="0">
                    <a:gradFill>
                      <a:gsLst>
                        <a:gs pos="64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chemeClr val="bg1">
                            <a:alpha val="0"/>
                          </a:schemeClr>
                        </a:gs>
                      </a:gsLst>
                      <a:lin ang="0" scaled="0"/>
                    </a:gra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习</a:t>
                </a: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84777D6-4AA4-4779-8896-83F5900C6BE8}"/>
                  </a:ext>
                </a:extLst>
              </p:cNvPr>
              <p:cNvSpPr txBox="1"/>
              <p:nvPr/>
            </p:nvSpPr>
            <p:spPr>
              <a:xfrm>
                <a:off x="5775077" y="1929119"/>
                <a:ext cx="1923939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800" dirty="0">
                    <a:gradFill>
                      <a:gsLst>
                        <a:gs pos="64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chemeClr val="bg1">
                            <a:alpha val="0"/>
                          </a:schemeClr>
                        </a:gs>
                      </a:gsLst>
                      <a:lin ang="0" scaled="0"/>
                    </a:gra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周</a:t>
                </a: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443E155A-925B-4B5A-9D38-710543DAD2C6}"/>
                  </a:ext>
                </a:extLst>
              </p:cNvPr>
              <p:cNvSpPr txBox="1"/>
              <p:nvPr/>
            </p:nvSpPr>
            <p:spPr>
              <a:xfrm>
                <a:off x="7449058" y="1929119"/>
                <a:ext cx="1923939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800" dirty="0">
                    <a:gradFill>
                      <a:gsLst>
                        <a:gs pos="64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chemeClr val="bg1">
                            <a:alpha val="0"/>
                          </a:schemeClr>
                        </a:gs>
                      </a:gsLst>
                      <a:lin ang="0" scaled="0"/>
                    </a:gra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报</a:t>
                </a:r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D1FD052-240F-4442-9152-8CF26E357096}"/>
                </a:ext>
              </a:extLst>
            </p:cNvPr>
            <p:cNvSpPr txBox="1"/>
            <p:nvPr/>
          </p:nvSpPr>
          <p:spPr>
            <a:xfrm>
              <a:off x="3304227" y="616968"/>
              <a:ext cx="6523616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500" dirty="0">
                  <a:gradFill>
                    <a:gsLst>
                      <a:gs pos="67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</a:gra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2021</a:t>
              </a:r>
              <a:r>
                <a:rPr lang="en-US" altLang="zh-CN" sz="2800" dirty="0">
                  <a:gradFill>
                    <a:gsLst>
                      <a:gs pos="67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</a:gra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.09.25</a:t>
              </a:r>
              <a:endParaRPr lang="zh-CN" altLang="en-US" sz="2800" dirty="0">
                <a:gradFill>
                  <a:gsLst>
                    <a:gs pos="67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B74FC9D7-E7DC-4AB9-B9A5-183E65A70D16}"/>
                </a:ext>
              </a:extLst>
            </p:cNvPr>
            <p:cNvGrpSpPr/>
            <p:nvPr/>
          </p:nvGrpSpPr>
          <p:grpSpPr>
            <a:xfrm>
              <a:off x="2235200" y="1710212"/>
              <a:ext cx="2061840" cy="1530350"/>
              <a:chOff x="2235200" y="1676400"/>
              <a:chExt cx="2061840" cy="1530350"/>
            </a:xfrm>
          </p:grpSpPr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BA8A7A19-E991-48C5-A869-05847B95EC05}"/>
                  </a:ext>
                </a:extLst>
              </p:cNvPr>
              <p:cNvCxnSpPr/>
              <p:nvPr/>
            </p:nvCxnSpPr>
            <p:spPr>
              <a:xfrm>
                <a:off x="2235200" y="1683657"/>
                <a:ext cx="206184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31C0B596-5693-49D0-899D-22E55C0360DB}"/>
                  </a:ext>
                </a:extLst>
              </p:cNvPr>
              <p:cNvCxnSpPr/>
              <p:nvPr/>
            </p:nvCxnSpPr>
            <p:spPr>
              <a:xfrm>
                <a:off x="2241550" y="1676400"/>
                <a:ext cx="0" cy="151765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C869173A-E3C3-4AF9-B5C6-A0DAB4D5AE41}"/>
                  </a:ext>
                </a:extLst>
              </p:cNvPr>
              <p:cNvCxnSpPr/>
              <p:nvPr/>
            </p:nvCxnSpPr>
            <p:spPr>
              <a:xfrm>
                <a:off x="2235200" y="3206750"/>
                <a:ext cx="46355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275FBC51-528B-4EA6-BAF3-6EC428DF11B8}"/>
                </a:ext>
              </a:extLst>
            </p:cNvPr>
            <p:cNvGrpSpPr/>
            <p:nvPr/>
          </p:nvGrpSpPr>
          <p:grpSpPr>
            <a:xfrm flipH="1">
              <a:off x="8015706" y="1710212"/>
              <a:ext cx="2061840" cy="1530350"/>
              <a:chOff x="2235200" y="1676400"/>
              <a:chExt cx="2061840" cy="1530350"/>
            </a:xfrm>
          </p:grpSpPr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607C51A9-8976-4851-A088-F09C5079A3E7}"/>
                  </a:ext>
                </a:extLst>
              </p:cNvPr>
              <p:cNvCxnSpPr/>
              <p:nvPr/>
            </p:nvCxnSpPr>
            <p:spPr>
              <a:xfrm>
                <a:off x="2235200" y="1683657"/>
                <a:ext cx="206184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A2FFFA40-F83C-45D7-8650-2D4662CB8D9C}"/>
                  </a:ext>
                </a:extLst>
              </p:cNvPr>
              <p:cNvCxnSpPr/>
              <p:nvPr/>
            </p:nvCxnSpPr>
            <p:spPr>
              <a:xfrm>
                <a:off x="2241550" y="1676400"/>
                <a:ext cx="0" cy="151765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B8236A92-C8CF-44A8-9CCC-CE19C538FF15}"/>
                  </a:ext>
                </a:extLst>
              </p:cNvPr>
              <p:cNvCxnSpPr/>
              <p:nvPr/>
            </p:nvCxnSpPr>
            <p:spPr>
              <a:xfrm>
                <a:off x="2235200" y="3206750"/>
                <a:ext cx="46355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58579454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6A92E35-6B38-4A50-9EEB-0980E5770B79}"/>
              </a:ext>
            </a:extLst>
          </p:cNvPr>
          <p:cNvGrpSpPr/>
          <p:nvPr/>
        </p:nvGrpSpPr>
        <p:grpSpPr>
          <a:xfrm>
            <a:off x="3883395" y="312688"/>
            <a:ext cx="4148778" cy="712465"/>
            <a:chOff x="4434113" y="690075"/>
            <a:chExt cx="3323771" cy="813060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9CB679D-E9E1-43A9-9935-B3C6A432852A}"/>
                </a:ext>
              </a:extLst>
            </p:cNvPr>
            <p:cNvSpPr/>
            <p:nvPr/>
          </p:nvSpPr>
          <p:spPr>
            <a:xfrm>
              <a:off x="5115913" y="690075"/>
              <a:ext cx="19601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列表应用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F8665CF7-02A8-45E7-A878-CC9E999202BB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对角圆角矩形 4">
            <a:extLst>
              <a:ext uri="{FF2B5EF4-FFF2-40B4-BE49-F238E27FC236}">
                <a16:creationId xmlns:a16="http://schemas.microsoft.com/office/drawing/2014/main" id="{AC393727-76C1-4219-A6C8-414C830D4EEC}"/>
              </a:ext>
            </a:extLst>
          </p:cNvPr>
          <p:cNvSpPr/>
          <p:nvPr/>
        </p:nvSpPr>
        <p:spPr>
          <a:xfrm>
            <a:off x="531007" y="1122074"/>
            <a:ext cx="2328446" cy="2668250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zh-CN" dirty="0">
                <a:solidFill>
                  <a:schemeClr val="bg1"/>
                </a:solidFill>
              </a:rPr>
              <a:t>列表：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Python</a:t>
            </a:r>
            <a:r>
              <a:rPr lang="zh-CN" altLang="zh-CN" dirty="0">
                <a:solidFill>
                  <a:schemeClr val="bg1"/>
                </a:solidFill>
              </a:rPr>
              <a:t>列表</a:t>
            </a:r>
            <a:r>
              <a:rPr lang="en-US" altLang="zh-CN" dirty="0">
                <a:solidFill>
                  <a:schemeClr val="bg1"/>
                </a:solidFill>
              </a:rPr>
              <a:t>list,</a:t>
            </a:r>
            <a:r>
              <a:rPr lang="zh-CN" altLang="zh-CN" dirty="0">
                <a:solidFill>
                  <a:schemeClr val="bg1"/>
                </a:solidFill>
              </a:rPr>
              <a:t>可以随时添加删除元素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for </a:t>
            </a:r>
            <a:r>
              <a:rPr lang="zh-CN" altLang="zh-CN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while</a:t>
            </a:r>
            <a:r>
              <a:rPr lang="zh-CN" altLang="zh-CN" dirty="0">
                <a:solidFill>
                  <a:schemeClr val="bg1"/>
                </a:solidFill>
              </a:rPr>
              <a:t>循环：遍历循环列表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len</a:t>
            </a:r>
            <a:r>
              <a:rPr lang="zh-CN" altLang="zh-CN" dirty="0">
                <a:solidFill>
                  <a:schemeClr val="bg1"/>
                </a:solidFill>
              </a:rPr>
              <a:t>（）列表长度（最后一个元素是</a:t>
            </a:r>
            <a:r>
              <a:rPr lang="en-US" altLang="zh-CN" dirty="0" err="1">
                <a:solidFill>
                  <a:schemeClr val="bg1"/>
                </a:solidFill>
              </a:rPr>
              <a:t>len</a:t>
            </a:r>
            <a:r>
              <a:rPr lang="zh-CN" altLang="zh-CN" dirty="0">
                <a:solidFill>
                  <a:schemeClr val="bg1"/>
                </a:solidFill>
              </a:rPr>
              <a:t>（）</a:t>
            </a:r>
            <a:r>
              <a:rPr lang="en-US" altLang="zh-CN" dirty="0">
                <a:solidFill>
                  <a:schemeClr val="bg1"/>
                </a:solidFill>
              </a:rPr>
              <a:t>-1</a:t>
            </a:r>
            <a:r>
              <a:rPr lang="zh-CN" altLang="zh-CN" dirty="0">
                <a:solidFill>
                  <a:schemeClr val="bg1"/>
                </a:solidFill>
              </a:rPr>
              <a:t>）</a:t>
            </a:r>
            <a:endParaRPr lang="zh-CN" altLang="zh-CN" sz="1600" dirty="0">
              <a:solidFill>
                <a:schemeClr val="bg1"/>
              </a:solidFill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5" name="对角圆角矩形 4">
            <a:extLst>
              <a:ext uri="{FF2B5EF4-FFF2-40B4-BE49-F238E27FC236}">
                <a16:creationId xmlns:a16="http://schemas.microsoft.com/office/drawing/2014/main" id="{D84552B0-995F-4371-8E75-948C677A06EB}"/>
              </a:ext>
            </a:extLst>
          </p:cNvPr>
          <p:cNvSpPr/>
          <p:nvPr/>
        </p:nvSpPr>
        <p:spPr>
          <a:xfrm>
            <a:off x="3665597" y="1165995"/>
            <a:ext cx="2430403" cy="2668250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endParaRPr lang="en-US" altLang="zh-CN" sz="1600" dirty="0"/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6" name="对角圆角矩形 4">
            <a:extLst>
              <a:ext uri="{FF2B5EF4-FFF2-40B4-BE49-F238E27FC236}">
                <a16:creationId xmlns:a16="http://schemas.microsoft.com/office/drawing/2014/main" id="{746B411E-8340-435E-9C18-BD6D6C00D7A2}"/>
              </a:ext>
            </a:extLst>
          </p:cNvPr>
          <p:cNvSpPr/>
          <p:nvPr/>
        </p:nvSpPr>
        <p:spPr>
          <a:xfrm>
            <a:off x="2859453" y="1073499"/>
            <a:ext cx="2430403" cy="2668250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zh-CN" dirty="0">
                <a:solidFill>
                  <a:schemeClr val="bg1"/>
                </a:solidFill>
              </a:rPr>
              <a:t>添加元素（</a:t>
            </a:r>
            <a:r>
              <a:rPr lang="en-US" altLang="zh-CN" dirty="0">
                <a:solidFill>
                  <a:schemeClr val="bg1"/>
                </a:solidFill>
              </a:rPr>
              <a:t>append</a:t>
            </a:r>
            <a:r>
              <a:rPr lang="zh-CN" altLang="zh-CN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extend</a:t>
            </a:r>
            <a:r>
              <a:rPr lang="zh-CN" altLang="zh-CN" dirty="0">
                <a:solidFill>
                  <a:schemeClr val="bg1"/>
                </a:solidFill>
              </a:rPr>
              <a:t>、</a:t>
            </a:r>
            <a:r>
              <a:rPr lang="en-US" altLang="zh-CN" dirty="0" err="1">
                <a:solidFill>
                  <a:schemeClr val="bg1"/>
                </a:solidFill>
              </a:rPr>
              <a:t>inseat</a:t>
            </a:r>
            <a:r>
              <a:rPr lang="zh-CN" altLang="zh-CN" dirty="0">
                <a:solidFill>
                  <a:schemeClr val="bg1"/>
                </a:solidFill>
              </a:rPr>
              <a:t>）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append</a:t>
            </a:r>
            <a:r>
              <a:rPr lang="zh-CN" altLang="zh-CN" dirty="0">
                <a:solidFill>
                  <a:schemeClr val="bg1"/>
                </a:solidFill>
              </a:rPr>
              <a:t>行列表添加元素。</a:t>
            </a:r>
            <a:r>
              <a:rPr lang="en-US" altLang="zh-CN" dirty="0">
                <a:solidFill>
                  <a:schemeClr val="bg1"/>
                </a:solidFill>
              </a:rPr>
              <a:t>extend </a:t>
            </a:r>
            <a:r>
              <a:rPr lang="zh-CN" altLang="zh-CN" dirty="0">
                <a:solidFill>
                  <a:schemeClr val="bg1"/>
                </a:solidFill>
              </a:rPr>
              <a:t>将另一个集合元素逐一添加列表中。</a:t>
            </a:r>
            <a:r>
              <a:rPr lang="en-US" altLang="zh-CN" dirty="0" err="1">
                <a:solidFill>
                  <a:schemeClr val="bg1"/>
                </a:solidFill>
              </a:rPr>
              <a:t>Inseat</a:t>
            </a:r>
            <a:r>
              <a:rPr lang="zh-CN" altLang="zh-CN" dirty="0">
                <a:solidFill>
                  <a:schemeClr val="bg1"/>
                </a:solidFill>
              </a:rPr>
              <a:t>（</a:t>
            </a:r>
            <a:r>
              <a:rPr lang="en-US" altLang="zh-CN" dirty="0">
                <a:solidFill>
                  <a:schemeClr val="bg1"/>
                </a:solidFill>
              </a:rPr>
              <a:t>index</a:t>
            </a:r>
            <a:r>
              <a:rPr lang="zh-CN" altLang="zh-CN" dirty="0">
                <a:solidFill>
                  <a:schemeClr val="bg1"/>
                </a:solidFill>
              </a:rPr>
              <a:t>，</a:t>
            </a:r>
            <a:r>
              <a:rPr lang="en-US" altLang="zh-CN" dirty="0">
                <a:solidFill>
                  <a:schemeClr val="bg1"/>
                </a:solidFill>
              </a:rPr>
              <a:t>object</a:t>
            </a:r>
            <a:r>
              <a:rPr lang="zh-CN" altLang="zh-CN" dirty="0">
                <a:solidFill>
                  <a:schemeClr val="bg1"/>
                </a:solidFill>
              </a:rPr>
              <a:t>）指定</a:t>
            </a:r>
            <a:r>
              <a:rPr lang="en-US" altLang="zh-CN" dirty="0">
                <a:solidFill>
                  <a:schemeClr val="bg1"/>
                </a:solidFill>
              </a:rPr>
              <a:t>index</a:t>
            </a:r>
            <a:r>
              <a:rPr lang="zh-CN" altLang="zh-CN" dirty="0">
                <a:solidFill>
                  <a:schemeClr val="bg1"/>
                </a:solidFill>
              </a:rPr>
              <a:t>前插入元素</a:t>
            </a:r>
            <a:r>
              <a:rPr lang="en-US" altLang="zh-CN" dirty="0">
                <a:solidFill>
                  <a:schemeClr val="bg1"/>
                </a:solidFill>
              </a:rPr>
              <a:t>object</a:t>
            </a:r>
            <a:r>
              <a:rPr lang="zh-CN" altLang="zh-CN" dirty="0">
                <a:solidFill>
                  <a:schemeClr val="bg1"/>
                </a:solidFill>
              </a:rPr>
              <a:t>。</a:t>
            </a: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7" name="对角圆角矩形 4">
            <a:extLst>
              <a:ext uri="{FF2B5EF4-FFF2-40B4-BE49-F238E27FC236}">
                <a16:creationId xmlns:a16="http://schemas.microsoft.com/office/drawing/2014/main" id="{6DD63A19-C98A-4F01-A852-EA0B0C8DADA0}"/>
              </a:ext>
            </a:extLst>
          </p:cNvPr>
          <p:cNvSpPr/>
          <p:nvPr/>
        </p:nvSpPr>
        <p:spPr>
          <a:xfrm>
            <a:off x="5392427" y="1122074"/>
            <a:ext cx="2430403" cy="2412636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r>
              <a:rPr lang="zh-CN" altLang="zh-CN" dirty="0">
                <a:solidFill>
                  <a:schemeClr val="bg1"/>
                </a:solidFill>
              </a:rPr>
              <a:t>修改元素：通过下标确定修改元素。</a:t>
            </a:r>
          </a:p>
          <a:p>
            <a:r>
              <a:rPr lang="zh-CN" altLang="zh-CN" dirty="0">
                <a:solidFill>
                  <a:schemeClr val="bg1"/>
                </a:solidFill>
              </a:rPr>
              <a:t>查找元素：</a:t>
            </a:r>
            <a:r>
              <a:rPr lang="en-US" altLang="zh-CN" dirty="0">
                <a:solidFill>
                  <a:schemeClr val="bg1"/>
                </a:solidFill>
              </a:rPr>
              <a:t>in</a:t>
            </a:r>
            <a:r>
              <a:rPr lang="zh-CN" altLang="zh-CN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not in </a:t>
            </a:r>
            <a:endParaRPr lang="zh-CN" altLang="zh-CN" dirty="0">
              <a:solidFill>
                <a:schemeClr val="bg1"/>
              </a:solidFill>
            </a:endParaRPr>
          </a:p>
          <a:p>
            <a:r>
              <a:rPr lang="zh-CN" altLang="zh-CN" dirty="0">
                <a:solidFill>
                  <a:schemeClr val="bg1"/>
                </a:solidFill>
              </a:rPr>
              <a:t>删除元素：</a:t>
            </a:r>
            <a:r>
              <a:rPr lang="en-US" altLang="zh-CN" dirty="0">
                <a:solidFill>
                  <a:schemeClr val="bg1"/>
                </a:solidFill>
              </a:rPr>
              <a:t>del</a:t>
            </a:r>
            <a:r>
              <a:rPr lang="zh-CN" altLang="zh-CN" dirty="0">
                <a:solidFill>
                  <a:schemeClr val="bg1"/>
                </a:solidFill>
              </a:rPr>
              <a:t>：根据下表进行删除、</a:t>
            </a:r>
            <a:r>
              <a:rPr lang="en-US" altLang="zh-CN" dirty="0">
                <a:solidFill>
                  <a:schemeClr val="bg1"/>
                </a:solidFill>
              </a:rPr>
              <a:t>pop</a:t>
            </a:r>
            <a:r>
              <a:rPr lang="zh-CN" altLang="zh-CN" dirty="0">
                <a:solidFill>
                  <a:schemeClr val="bg1"/>
                </a:solidFill>
              </a:rPr>
              <a:t>：删除最后一个元素、</a:t>
            </a:r>
            <a:r>
              <a:rPr lang="en-US" altLang="zh-CN" dirty="0">
                <a:solidFill>
                  <a:schemeClr val="bg1"/>
                </a:solidFill>
              </a:rPr>
              <a:t>remove</a:t>
            </a:r>
            <a:r>
              <a:rPr lang="zh-CN" altLang="zh-CN" dirty="0">
                <a:solidFill>
                  <a:schemeClr val="bg1"/>
                </a:solidFill>
              </a:rPr>
              <a:t>：根据元素的值进行删除。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8" name="对角圆角矩形 4">
            <a:extLst>
              <a:ext uri="{FF2B5EF4-FFF2-40B4-BE49-F238E27FC236}">
                <a16:creationId xmlns:a16="http://schemas.microsoft.com/office/drawing/2014/main" id="{FDBECE88-BC91-46D0-AA80-03362DA73FCE}"/>
              </a:ext>
            </a:extLst>
          </p:cNvPr>
          <p:cNvSpPr/>
          <p:nvPr/>
        </p:nvSpPr>
        <p:spPr>
          <a:xfrm>
            <a:off x="8195566" y="1165995"/>
            <a:ext cx="2430403" cy="1996390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zh-CN" altLang="zh-CN" dirty="0">
                <a:solidFill>
                  <a:schemeClr val="bg1"/>
                </a:solidFill>
              </a:rPr>
              <a:t>排序：</a:t>
            </a:r>
            <a:r>
              <a:rPr lang="en-US" altLang="zh-CN" dirty="0">
                <a:solidFill>
                  <a:schemeClr val="bg1"/>
                </a:solidFill>
              </a:rPr>
              <a:t>sort</a:t>
            </a:r>
            <a:r>
              <a:rPr lang="zh-CN" altLang="zh-CN" dirty="0">
                <a:solidFill>
                  <a:schemeClr val="bg1"/>
                </a:solidFill>
              </a:rPr>
              <a:t>将</a:t>
            </a:r>
            <a:r>
              <a:rPr lang="en-US" altLang="zh-CN" dirty="0">
                <a:solidFill>
                  <a:schemeClr val="bg1"/>
                </a:solidFill>
              </a:rPr>
              <a:t>list</a:t>
            </a:r>
            <a:r>
              <a:rPr lang="zh-CN" altLang="zh-CN" dirty="0">
                <a:solidFill>
                  <a:schemeClr val="bg1"/>
                </a:solidFill>
              </a:rPr>
              <a:t>按特定顺序重新排列（默认由小到大），参数</a:t>
            </a:r>
            <a:r>
              <a:rPr lang="en-US" altLang="zh-CN" dirty="0">
                <a:solidFill>
                  <a:schemeClr val="bg1"/>
                </a:solidFill>
              </a:rPr>
              <a:t>reverse=true</a:t>
            </a:r>
            <a:r>
              <a:rPr lang="zh-CN" altLang="zh-CN" dirty="0">
                <a:solidFill>
                  <a:schemeClr val="bg1"/>
                </a:solidFill>
              </a:rPr>
              <a:t>可为倒序（大到小）</a:t>
            </a:r>
            <a:r>
              <a:rPr lang="en-US" altLang="zh-CN" dirty="0">
                <a:solidFill>
                  <a:schemeClr val="bg1"/>
                </a:solidFill>
              </a:rPr>
              <a:t>reverse</a:t>
            </a:r>
            <a:r>
              <a:rPr lang="zh-CN" altLang="zh-CN" dirty="0">
                <a:solidFill>
                  <a:schemeClr val="bg1"/>
                </a:solidFill>
              </a:rPr>
              <a:t>方法是为</a:t>
            </a:r>
            <a:r>
              <a:rPr lang="en-US" altLang="zh-CN" dirty="0">
                <a:solidFill>
                  <a:schemeClr val="bg1"/>
                </a:solidFill>
              </a:rPr>
              <a:t>list</a:t>
            </a:r>
            <a:r>
              <a:rPr lang="zh-CN" altLang="zh-CN" dirty="0">
                <a:solidFill>
                  <a:schemeClr val="bg1"/>
                </a:solidFill>
              </a:rPr>
              <a:t>逆置。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F624A30D-A964-4DAE-A4E4-B7D2985FA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9" y="3534711"/>
            <a:ext cx="2745153" cy="3323289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A95F5D08-8896-416B-AB8F-D159A6373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2683" y="3611203"/>
            <a:ext cx="1781424" cy="2934109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B00D9F88-AB6D-4F47-A9F5-0F738896D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0357" y="4744325"/>
            <a:ext cx="2821979" cy="2040439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7F23255E-F604-4332-813E-8D4B5B3993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0357" y="3515429"/>
            <a:ext cx="2821979" cy="1228896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DD51FEA4-F72F-4587-AAD5-024E69FCF3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79423" y="3429000"/>
            <a:ext cx="2010056" cy="185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479428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  <p:bldP spid="16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6A92E35-6B38-4A50-9EEB-0980E5770B79}"/>
              </a:ext>
            </a:extLst>
          </p:cNvPr>
          <p:cNvGrpSpPr/>
          <p:nvPr/>
        </p:nvGrpSpPr>
        <p:grpSpPr>
          <a:xfrm>
            <a:off x="3883395" y="238989"/>
            <a:ext cx="4148778" cy="786163"/>
            <a:chOff x="4434113" y="605971"/>
            <a:chExt cx="3323771" cy="897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9CB679D-E9E1-43A9-9935-B3C6A432852A}"/>
                </a:ext>
              </a:extLst>
            </p:cNvPr>
            <p:cNvSpPr/>
            <p:nvPr/>
          </p:nvSpPr>
          <p:spPr>
            <a:xfrm>
              <a:off x="4682214" y="605971"/>
              <a:ext cx="28275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元组（</a:t>
              </a:r>
              <a:r>
                <a:rPr lang="en-US" altLang="zh-CN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tuple</a:t>
              </a:r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）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F8665CF7-02A8-45E7-A878-CC9E999202BB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对角圆角矩形 4">
            <a:extLst>
              <a:ext uri="{FF2B5EF4-FFF2-40B4-BE49-F238E27FC236}">
                <a16:creationId xmlns:a16="http://schemas.microsoft.com/office/drawing/2014/main" id="{AC393727-76C1-4219-A6C8-414C830D4EEC}"/>
              </a:ext>
            </a:extLst>
          </p:cNvPr>
          <p:cNvSpPr/>
          <p:nvPr/>
        </p:nvSpPr>
        <p:spPr>
          <a:xfrm>
            <a:off x="4193078" y="1394595"/>
            <a:ext cx="2690175" cy="1902274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zh-CN" altLang="zh-CN" dirty="0">
                <a:solidFill>
                  <a:schemeClr val="bg1"/>
                </a:solidFill>
              </a:rPr>
              <a:t>一经初始化就不能修改。只有一个元素的</a:t>
            </a:r>
            <a:r>
              <a:rPr lang="en-US" altLang="zh-CN" dirty="0">
                <a:solidFill>
                  <a:schemeClr val="bg1"/>
                </a:solidFill>
              </a:rPr>
              <a:t>tuple</a:t>
            </a:r>
            <a:r>
              <a:rPr lang="zh-CN" altLang="zh-CN" dirty="0">
                <a:solidFill>
                  <a:schemeClr val="bg1"/>
                </a:solidFill>
              </a:rPr>
              <a:t>定义时必须加逗号。</a:t>
            </a:r>
            <a:r>
              <a:rPr lang="zh-CN" altLang="en-US" dirty="0">
                <a:solidFill>
                  <a:schemeClr val="bg1"/>
                </a:solidFill>
              </a:rPr>
              <a:t>其他和</a:t>
            </a:r>
            <a:r>
              <a:rPr lang="en-US" altLang="zh-CN" dirty="0">
                <a:solidFill>
                  <a:schemeClr val="bg1"/>
                </a:solidFill>
              </a:rPr>
              <a:t>list</a:t>
            </a:r>
            <a:r>
              <a:rPr lang="zh-CN" altLang="en-US" dirty="0">
                <a:solidFill>
                  <a:schemeClr val="bg1"/>
                </a:solidFill>
              </a:rPr>
              <a:t>类似。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C299A64-AFD5-4002-988E-34B8A1FA5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955" y="3296869"/>
            <a:ext cx="1933235" cy="260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50554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6A92E35-6B38-4A50-9EEB-0980E5770B79}"/>
              </a:ext>
            </a:extLst>
          </p:cNvPr>
          <p:cNvGrpSpPr/>
          <p:nvPr/>
        </p:nvGrpSpPr>
        <p:grpSpPr>
          <a:xfrm>
            <a:off x="3883395" y="238989"/>
            <a:ext cx="4148778" cy="786163"/>
            <a:chOff x="4434113" y="605971"/>
            <a:chExt cx="3323771" cy="897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9CB679D-E9E1-43A9-9935-B3C6A432852A}"/>
                </a:ext>
              </a:extLst>
            </p:cNvPr>
            <p:cNvSpPr/>
            <p:nvPr/>
          </p:nvSpPr>
          <p:spPr>
            <a:xfrm>
              <a:off x="4682214" y="605971"/>
              <a:ext cx="28275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字典（</a:t>
              </a:r>
              <a:r>
                <a:rPr lang="en-US" altLang="zh-CN" sz="3600" b="1" dirty="0" err="1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dict</a:t>
              </a:r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）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F8665CF7-02A8-45E7-A878-CC9E999202BB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对角圆角矩形 4">
            <a:extLst>
              <a:ext uri="{FF2B5EF4-FFF2-40B4-BE49-F238E27FC236}">
                <a16:creationId xmlns:a16="http://schemas.microsoft.com/office/drawing/2014/main" id="{AC393727-76C1-4219-A6C8-414C830D4EEC}"/>
              </a:ext>
            </a:extLst>
          </p:cNvPr>
          <p:cNvSpPr/>
          <p:nvPr/>
        </p:nvSpPr>
        <p:spPr>
          <a:xfrm>
            <a:off x="946643" y="1025152"/>
            <a:ext cx="1931639" cy="1902274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zh-CN" dirty="0">
                <a:solidFill>
                  <a:schemeClr val="bg1"/>
                </a:solidFill>
              </a:rPr>
              <a:t>字典（</a:t>
            </a:r>
            <a:r>
              <a:rPr lang="en-US" altLang="zh-CN" dirty="0" err="1">
                <a:solidFill>
                  <a:schemeClr val="bg1"/>
                </a:solidFill>
              </a:rPr>
              <a:t>dict</a:t>
            </a:r>
            <a:r>
              <a:rPr lang="zh-CN" altLang="zh-CN" dirty="0">
                <a:solidFill>
                  <a:schemeClr val="bg1"/>
                </a:solidFill>
              </a:rPr>
              <a:t>又称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zh-CN" dirty="0">
                <a:solidFill>
                  <a:schemeClr val="bg1"/>
                </a:solidFill>
              </a:rPr>
              <a:t>）使用键</a:t>
            </a:r>
            <a:r>
              <a:rPr lang="en-US" altLang="zh-CN" dirty="0">
                <a:solidFill>
                  <a:schemeClr val="bg1"/>
                </a:solidFill>
              </a:rPr>
              <a:t>-</a:t>
            </a:r>
            <a:r>
              <a:rPr lang="zh-CN" altLang="zh-CN" dirty="0">
                <a:solidFill>
                  <a:schemeClr val="bg1"/>
                </a:solidFill>
              </a:rPr>
              <a:t>值（</a:t>
            </a:r>
            <a:r>
              <a:rPr lang="en-US" altLang="zh-CN" dirty="0">
                <a:solidFill>
                  <a:schemeClr val="bg1"/>
                </a:solidFill>
              </a:rPr>
              <a:t>key-value</a:t>
            </a:r>
            <a:r>
              <a:rPr lang="zh-CN" altLang="zh-CN" dirty="0">
                <a:solidFill>
                  <a:schemeClr val="bg1"/>
                </a:solidFill>
              </a:rPr>
              <a:t>）存储，具有极快的查找速度。</a:t>
            </a: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3" name="对角圆角矩形 4">
            <a:extLst>
              <a:ext uri="{FF2B5EF4-FFF2-40B4-BE49-F238E27FC236}">
                <a16:creationId xmlns:a16="http://schemas.microsoft.com/office/drawing/2014/main" id="{1E1B879A-5A73-43C1-B5C7-6FE74C4FBC5A}"/>
              </a:ext>
            </a:extLst>
          </p:cNvPr>
          <p:cNvSpPr/>
          <p:nvPr/>
        </p:nvSpPr>
        <p:spPr>
          <a:xfrm>
            <a:off x="3156882" y="1025152"/>
            <a:ext cx="2243366" cy="1902274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zh-CN" altLang="zh-CN" dirty="0">
                <a:solidFill>
                  <a:schemeClr val="bg1"/>
                </a:solidFill>
              </a:rPr>
              <a:t>字典遍历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zh-CN" altLang="zh-CN" dirty="0">
                <a:solidFill>
                  <a:schemeClr val="bg1"/>
                </a:solidFill>
              </a:rPr>
              <a:t>遍历</a:t>
            </a:r>
            <a:r>
              <a:rPr lang="en-US" altLang="zh-CN" dirty="0">
                <a:solidFill>
                  <a:schemeClr val="bg1"/>
                </a:solidFill>
              </a:rPr>
              <a:t>key</a:t>
            </a:r>
            <a:r>
              <a:rPr lang="zh-CN" altLang="zh-CN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value)</a:t>
            </a:r>
            <a:r>
              <a:rPr lang="zh-CN" altLang="zh-CN" dirty="0">
                <a:solidFill>
                  <a:schemeClr val="bg1"/>
                </a:solidFill>
              </a:rPr>
              <a:t>：</a:t>
            </a:r>
            <a:r>
              <a:rPr lang="en-US" altLang="zh-CN" dirty="0">
                <a:solidFill>
                  <a:schemeClr val="bg1"/>
                </a:solidFill>
              </a:rPr>
              <a:t>for …in….   for key\value in …</a:t>
            </a:r>
            <a:r>
              <a:rPr lang="zh-CN" altLang="zh-CN" dirty="0">
                <a:solidFill>
                  <a:schemeClr val="bg1"/>
                </a:solidFill>
              </a:rPr>
              <a:t>。</a:t>
            </a:r>
          </a:p>
          <a:p>
            <a:r>
              <a:rPr lang="zh-CN" altLang="zh-CN" dirty="0">
                <a:solidFill>
                  <a:schemeClr val="bg1"/>
                </a:solidFill>
              </a:rPr>
              <a:t>遍历字典的项： </a:t>
            </a:r>
            <a:r>
              <a:rPr lang="en-US" altLang="zh-CN" dirty="0">
                <a:solidFill>
                  <a:schemeClr val="bg1"/>
                </a:solidFill>
              </a:rPr>
              <a:t>for item </a:t>
            </a:r>
            <a:r>
              <a:rPr lang="en-US" altLang="zh-CN" dirty="0" err="1">
                <a:solidFill>
                  <a:schemeClr val="bg1"/>
                </a:solidFill>
              </a:rPr>
              <a:t>in.items</a:t>
            </a:r>
            <a:r>
              <a:rPr lang="en-US" altLang="zh-CN" dirty="0">
                <a:solidFill>
                  <a:schemeClr val="bg1"/>
                </a:solidFill>
              </a:rPr>
              <a:t>():</a:t>
            </a:r>
            <a:endParaRPr lang="zh-CN" altLang="zh-CN" dirty="0">
              <a:solidFill>
                <a:schemeClr val="bg1"/>
              </a:solidFill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5" name="对角圆角矩形 4">
            <a:extLst>
              <a:ext uri="{FF2B5EF4-FFF2-40B4-BE49-F238E27FC236}">
                <a16:creationId xmlns:a16="http://schemas.microsoft.com/office/drawing/2014/main" id="{9593FA9B-2103-4E5C-BFBE-10FF9444355B}"/>
              </a:ext>
            </a:extLst>
          </p:cNvPr>
          <p:cNvSpPr/>
          <p:nvPr/>
        </p:nvSpPr>
        <p:spPr>
          <a:xfrm>
            <a:off x="5868373" y="951226"/>
            <a:ext cx="4584881" cy="2265216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zh-CN" altLang="zh-CN" dirty="0">
                <a:solidFill>
                  <a:schemeClr val="bg1"/>
                </a:solidFill>
              </a:rPr>
              <a:t>字典的常规操作：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zh-CN" dirty="0">
                <a:solidFill>
                  <a:schemeClr val="bg1"/>
                </a:solidFill>
              </a:rPr>
              <a:t>，修改元素 </a:t>
            </a:r>
            <a:r>
              <a:rPr lang="en-US" altLang="zh-CN" dirty="0">
                <a:solidFill>
                  <a:schemeClr val="bg1"/>
                </a:solidFill>
              </a:rPr>
              <a:t>  2.</a:t>
            </a:r>
            <a:r>
              <a:rPr lang="zh-CN" altLang="zh-CN" dirty="0">
                <a:solidFill>
                  <a:schemeClr val="bg1"/>
                </a:solidFill>
              </a:rPr>
              <a:t>添加元素  </a:t>
            </a:r>
            <a:r>
              <a:rPr lang="en-US" altLang="zh-CN" dirty="0">
                <a:solidFill>
                  <a:schemeClr val="bg1"/>
                </a:solidFill>
              </a:rPr>
              <a:t>3.</a:t>
            </a:r>
            <a:r>
              <a:rPr lang="zh-CN" altLang="zh-CN" dirty="0">
                <a:solidFill>
                  <a:schemeClr val="bg1"/>
                </a:solidFill>
              </a:rPr>
              <a:t>删除元素</a:t>
            </a:r>
            <a:r>
              <a:rPr lang="en-US" altLang="zh-CN" dirty="0">
                <a:solidFill>
                  <a:schemeClr val="bg1"/>
                </a:solidFill>
              </a:rPr>
              <a:t>(del</a:t>
            </a:r>
            <a:r>
              <a:rPr lang="zh-CN" altLang="zh-CN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clear)   4,</a:t>
            </a:r>
            <a:r>
              <a:rPr lang="zh-CN" altLang="zh-CN" dirty="0">
                <a:solidFill>
                  <a:schemeClr val="bg1"/>
                </a:solidFill>
              </a:rPr>
              <a:t>键对个数（</a:t>
            </a:r>
            <a:r>
              <a:rPr lang="en-US" altLang="zh-CN" dirty="0" err="1">
                <a:solidFill>
                  <a:schemeClr val="bg1"/>
                </a:solidFill>
              </a:rPr>
              <a:t>len</a:t>
            </a:r>
            <a:r>
              <a:rPr lang="en-US" altLang="zh-CN" dirty="0">
                <a:solidFill>
                  <a:schemeClr val="bg1"/>
                </a:solidFill>
              </a:rPr>
              <a:t>()</a:t>
            </a:r>
            <a:r>
              <a:rPr lang="zh-CN" altLang="zh-CN" dirty="0">
                <a:solidFill>
                  <a:schemeClr val="bg1"/>
                </a:solidFill>
              </a:rPr>
              <a:t>）</a:t>
            </a:r>
            <a:r>
              <a:rPr lang="en-US" altLang="zh-CN" dirty="0">
                <a:solidFill>
                  <a:schemeClr val="bg1"/>
                </a:solidFill>
              </a:rPr>
              <a:t>5.keys</a:t>
            </a:r>
            <a:r>
              <a:rPr lang="zh-CN" altLang="zh-CN" dirty="0">
                <a:solidFill>
                  <a:schemeClr val="bg1"/>
                </a:solidFill>
              </a:rPr>
              <a:t>返回一个字典所有</a:t>
            </a:r>
            <a:r>
              <a:rPr lang="en-US" altLang="zh-CN" dirty="0">
                <a:solidFill>
                  <a:schemeClr val="bg1"/>
                </a:solidFill>
              </a:rPr>
              <a:t>key</a:t>
            </a:r>
            <a:r>
              <a:rPr lang="zh-CN" altLang="zh-CN" dirty="0">
                <a:solidFill>
                  <a:schemeClr val="bg1"/>
                </a:solidFill>
              </a:rPr>
              <a:t>的列表，</a:t>
            </a:r>
            <a:r>
              <a:rPr lang="en-US" altLang="zh-CN" dirty="0">
                <a:solidFill>
                  <a:schemeClr val="bg1"/>
                </a:solidFill>
              </a:rPr>
              <a:t>6.valus</a:t>
            </a:r>
            <a:r>
              <a:rPr lang="zh-CN" altLang="zh-CN" dirty="0">
                <a:solidFill>
                  <a:schemeClr val="bg1"/>
                </a:solidFill>
              </a:rPr>
              <a:t>返回字典中所有</a:t>
            </a:r>
            <a:r>
              <a:rPr lang="en-US" altLang="zh-CN" dirty="0">
                <a:solidFill>
                  <a:schemeClr val="bg1"/>
                </a:solidFill>
              </a:rPr>
              <a:t>list   7.items</a:t>
            </a:r>
            <a:r>
              <a:rPr lang="zh-CN" altLang="zh-CN" dirty="0">
                <a:solidFill>
                  <a:schemeClr val="bg1"/>
                </a:solidFill>
              </a:rPr>
              <a:t>返回所有键值。</a:t>
            </a:r>
            <a:r>
              <a:rPr lang="en-US" altLang="zh-CN" dirty="0">
                <a:solidFill>
                  <a:schemeClr val="bg1"/>
                </a:solidFill>
              </a:rPr>
              <a:t>8</a:t>
            </a:r>
            <a:r>
              <a:rPr lang="zh-CN" altLang="zh-CN" dirty="0">
                <a:solidFill>
                  <a:schemeClr val="bg1"/>
                </a:solidFill>
              </a:rPr>
              <a:t>．</a:t>
            </a:r>
            <a:r>
              <a:rPr lang="en-US" altLang="zh-CN" dirty="0" err="1">
                <a:solidFill>
                  <a:schemeClr val="bg1"/>
                </a:solidFill>
              </a:rPr>
              <a:t>has_key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zh-CN" altLang="zh-CN" dirty="0">
                <a:solidFill>
                  <a:schemeClr val="bg1"/>
                </a:solidFill>
              </a:rPr>
              <a:t>检查</a:t>
            </a:r>
            <a:r>
              <a:rPr lang="en-US" altLang="zh-CN" dirty="0">
                <a:solidFill>
                  <a:schemeClr val="bg1"/>
                </a:solidFill>
              </a:rPr>
              <a:t>key</a:t>
            </a:r>
            <a:r>
              <a:rPr lang="zh-CN" altLang="zh-CN" dirty="0">
                <a:solidFill>
                  <a:schemeClr val="bg1"/>
                </a:solidFill>
              </a:rPr>
              <a:t>是否在字典中。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1293353-E1E2-4970-9D4C-25D87C270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109" y="2807212"/>
            <a:ext cx="3594595" cy="316274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210087D0-6DBA-4DDF-B113-87DE1B9E5F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442" y="2670464"/>
            <a:ext cx="5239481" cy="418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327198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6A92E35-6B38-4A50-9EEB-0980E5770B79}"/>
              </a:ext>
            </a:extLst>
          </p:cNvPr>
          <p:cNvGrpSpPr/>
          <p:nvPr/>
        </p:nvGrpSpPr>
        <p:grpSpPr>
          <a:xfrm>
            <a:off x="3883395" y="312914"/>
            <a:ext cx="4148778" cy="712238"/>
            <a:chOff x="4434113" y="690334"/>
            <a:chExt cx="3323771" cy="812801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9CB679D-E9E1-43A9-9935-B3C6A432852A}"/>
                </a:ext>
              </a:extLst>
            </p:cNvPr>
            <p:cNvSpPr/>
            <p:nvPr/>
          </p:nvSpPr>
          <p:spPr>
            <a:xfrm>
              <a:off x="4846535" y="690334"/>
              <a:ext cx="239305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内置函数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F8665CF7-02A8-45E7-A878-CC9E999202BB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BF424BCC-B57A-4006-A930-ECE767A97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946" y="1104576"/>
            <a:ext cx="7125694" cy="232442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46E8DDC-50F2-406C-9C79-CB4164388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5492" y="3761789"/>
            <a:ext cx="2896004" cy="229584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DF870FC-8EEE-45A2-9042-C59118C63C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8671" y="3704632"/>
            <a:ext cx="2915057" cy="241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60679"/>
      </p:ext>
    </p:extLst>
  </p:cSld>
  <p:clrMapOvr>
    <a:masterClrMapping/>
  </p:clrMapOvr>
  <p:transition spd="slow" advClick="0" advTm="5000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793BB61-39D1-40F9-B861-A8771E102FE4}"/>
              </a:ext>
            </a:extLst>
          </p:cNvPr>
          <p:cNvSpPr/>
          <p:nvPr/>
        </p:nvSpPr>
        <p:spPr>
          <a:xfrm>
            <a:off x="0" y="-72572"/>
            <a:ext cx="12192000" cy="6930571"/>
          </a:xfrm>
          <a:prstGeom prst="rect">
            <a:avLst/>
          </a:prstGeom>
          <a:solidFill>
            <a:srgbClr val="1A7F9C">
              <a:lumMod val="50000"/>
              <a:alpha val="75000"/>
            </a:srgbClr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兰亭纤黑_GBK" panose="02000000000000000000" pitchFamily="2" charset="-122"/>
              <a:ea typeface="方正兰亭纤黑_GBK" panose="02000000000000000000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89FD2C3-8354-4D07-AD06-032424DB46D1}"/>
              </a:ext>
            </a:extLst>
          </p:cNvPr>
          <p:cNvSpPr txBox="1"/>
          <p:nvPr/>
        </p:nvSpPr>
        <p:spPr>
          <a:xfrm>
            <a:off x="5562600" y="2438400"/>
            <a:ext cx="6629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1500">
                <a:gradFill>
                  <a:gsLst>
                    <a:gs pos="67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defRPr>
            </a:lvl1pPr>
          </a:lstStyle>
          <a:p>
            <a:pPr algn="l"/>
            <a:r>
              <a:rPr lang="zh-CN" altLang="en-US" sz="9600" dirty="0"/>
              <a:t>请求指教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30B0A2-A387-4D50-BC19-18D0900CF2B2}"/>
              </a:ext>
            </a:extLst>
          </p:cNvPr>
          <p:cNvSpPr txBox="1"/>
          <p:nvPr/>
        </p:nvSpPr>
        <p:spPr>
          <a:xfrm>
            <a:off x="-247650" y="-285750"/>
            <a:ext cx="4019550" cy="11079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1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3</a:t>
            </a:r>
            <a:endParaRPr lang="zh-CN" altLang="en-US" sz="71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1087482"/>
      </p:ext>
    </p:extLst>
  </p:cSld>
  <p:clrMapOvr>
    <a:masterClrMapping/>
  </p:clrMapOvr>
  <p:transition spd="slow" advClick="0" advTm="5000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27CC4829-0DC2-4BC8-BE8C-385CF3CD5F6E}"/>
              </a:ext>
            </a:extLst>
          </p:cNvPr>
          <p:cNvGrpSpPr/>
          <p:nvPr/>
        </p:nvGrpSpPr>
        <p:grpSpPr>
          <a:xfrm>
            <a:off x="4434114" y="0"/>
            <a:ext cx="3323771" cy="897164"/>
            <a:chOff x="4434113" y="605971"/>
            <a:chExt cx="3323771" cy="897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542DF54-F345-428A-957F-DE08A69EB06A}"/>
                </a:ext>
              </a:extLst>
            </p:cNvPr>
            <p:cNvSpPr/>
            <p:nvPr/>
          </p:nvSpPr>
          <p:spPr>
            <a:xfrm>
              <a:off x="4682214" y="605971"/>
              <a:ext cx="28275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请求指教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69EE77FA-EA15-47A6-AD10-4628F378E661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对角圆角矩形 4">
            <a:extLst>
              <a:ext uri="{FF2B5EF4-FFF2-40B4-BE49-F238E27FC236}">
                <a16:creationId xmlns:a16="http://schemas.microsoft.com/office/drawing/2014/main" id="{558FC5B4-49A4-445E-AA48-957DA49775E4}"/>
              </a:ext>
            </a:extLst>
          </p:cNvPr>
          <p:cNvSpPr/>
          <p:nvPr/>
        </p:nvSpPr>
        <p:spPr>
          <a:xfrm>
            <a:off x="531007" y="1122073"/>
            <a:ext cx="11114146" cy="5413193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endParaRPr lang="en-US" altLang="zh-CN" sz="1600" dirty="0"/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对角圆角矩形 4">
            <a:extLst>
              <a:ext uri="{FF2B5EF4-FFF2-40B4-BE49-F238E27FC236}">
                <a16:creationId xmlns:a16="http://schemas.microsoft.com/office/drawing/2014/main" id="{0B8085AE-14D3-4311-BAC4-F20DA6F97144}"/>
              </a:ext>
            </a:extLst>
          </p:cNvPr>
          <p:cNvSpPr/>
          <p:nvPr/>
        </p:nvSpPr>
        <p:spPr>
          <a:xfrm>
            <a:off x="2052918" y="646255"/>
            <a:ext cx="8801252" cy="5314581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r>
              <a:rPr lang="zh-CN" altLang="en-US" sz="2800" dirty="0">
                <a:solidFill>
                  <a:schemeClr val="bg1"/>
                </a:solidFill>
              </a:rPr>
              <a:t>关于计算机方面，我有很多都需要向同门请教，我现在在计算机领域内算是小白。以往只看过</a:t>
            </a:r>
            <a:r>
              <a:rPr lang="en-US" altLang="zh-CN" sz="2800" dirty="0">
                <a:solidFill>
                  <a:schemeClr val="bg1"/>
                </a:solidFill>
              </a:rPr>
              <a:t>C</a:t>
            </a:r>
            <a:r>
              <a:rPr lang="zh-CN" altLang="en-US" sz="2800" dirty="0">
                <a:solidFill>
                  <a:schemeClr val="bg1"/>
                </a:solidFill>
              </a:rPr>
              <a:t>语言和数据结构，也只是粗略的看过。既然是考计算机方面的研究生，我就想好好学它，我想以后我会经常向师兄姐们取经，希望师兄姐多多指教。</a:t>
            </a:r>
            <a:endParaRPr lang="zh-CN" altLang="en-US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7669686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952F710B-9BF8-49F3-B347-9FCC5976403B}"/>
              </a:ext>
            </a:extLst>
          </p:cNvPr>
          <p:cNvGrpSpPr/>
          <p:nvPr/>
        </p:nvGrpSpPr>
        <p:grpSpPr>
          <a:xfrm>
            <a:off x="4434113" y="605971"/>
            <a:ext cx="3323771" cy="897164"/>
            <a:chOff x="4434113" y="605971"/>
            <a:chExt cx="3323771" cy="897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659CE831-259A-43BA-A7D9-AF3C5B622438}"/>
                </a:ext>
              </a:extLst>
            </p:cNvPr>
            <p:cNvSpPr/>
            <p:nvPr/>
          </p:nvSpPr>
          <p:spPr>
            <a:xfrm>
              <a:off x="4682214" y="605971"/>
              <a:ext cx="28275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论文综述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8578ACBD-6681-4F9A-B2CE-222E92B443A2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CC15E234-B87E-4B04-9205-C922FF1780B2}"/>
              </a:ext>
            </a:extLst>
          </p:cNvPr>
          <p:cNvGrpSpPr/>
          <p:nvPr/>
        </p:nvGrpSpPr>
        <p:grpSpPr>
          <a:xfrm>
            <a:off x="2281658" y="2186112"/>
            <a:ext cx="8644685" cy="646331"/>
            <a:chOff x="1863658" y="2466135"/>
            <a:chExt cx="8644685" cy="646331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20CEAAD4-1C21-45D3-970E-75A954B195BF}"/>
                </a:ext>
              </a:extLst>
            </p:cNvPr>
            <p:cNvSpPr/>
            <p:nvPr/>
          </p:nvSpPr>
          <p:spPr>
            <a:xfrm>
              <a:off x="1863658" y="2477113"/>
              <a:ext cx="624376" cy="624376"/>
            </a:xfrm>
            <a:prstGeom prst="ellipse">
              <a:avLst/>
            </a:prstGeom>
            <a:solidFill>
              <a:srgbClr val="32B6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01</a:t>
              </a:r>
              <a:endParaRPr lang="zh-CN" altLang="en-US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EC36CD7-CE84-4AAD-8130-82E9C131FD45}"/>
                </a:ext>
              </a:extLst>
            </p:cNvPr>
            <p:cNvSpPr txBox="1"/>
            <p:nvPr/>
          </p:nvSpPr>
          <p:spPr>
            <a:xfrm>
              <a:off x="2722137" y="2466135"/>
              <a:ext cx="77862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我们这个专业基础是哪些？我想补全基础，师兄姐们可以推荐一些易懂的书或视频。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2B760592-03D5-4829-A622-98E869D4FD12}"/>
              </a:ext>
            </a:extLst>
          </p:cNvPr>
          <p:cNvGrpSpPr/>
          <p:nvPr/>
        </p:nvGrpSpPr>
        <p:grpSpPr>
          <a:xfrm>
            <a:off x="2281658" y="3601994"/>
            <a:ext cx="8644685" cy="624376"/>
            <a:chOff x="1863658" y="2338614"/>
            <a:chExt cx="8644685" cy="624376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5D40ECA0-EB0C-4C7E-9323-EBE2F2ED83D1}"/>
                </a:ext>
              </a:extLst>
            </p:cNvPr>
            <p:cNvSpPr/>
            <p:nvPr/>
          </p:nvSpPr>
          <p:spPr>
            <a:xfrm>
              <a:off x="1863658" y="2338614"/>
              <a:ext cx="624376" cy="624376"/>
            </a:xfrm>
            <a:prstGeom prst="ellipse">
              <a:avLst/>
            </a:prstGeom>
            <a:solidFill>
              <a:srgbClr val="32B6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02</a:t>
              </a:r>
              <a:endParaRPr lang="zh-CN" altLang="en-US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214EEDC-1ACF-49DD-8F47-53E6088AE834}"/>
                </a:ext>
              </a:extLst>
            </p:cNvPr>
            <p:cNvSpPr txBox="1"/>
            <p:nvPr/>
          </p:nvSpPr>
          <p:spPr>
            <a:xfrm>
              <a:off x="2722137" y="2466136"/>
              <a:ext cx="77862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Python</a:t>
              </a:r>
              <a:r>
                <a:rPr lang="zh-CN" altLang="en-US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学习怎样才会灵活应用，怎样才有实践的机会？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A14D357-1D2B-4814-8FD8-9BD5AFB82861}"/>
              </a:ext>
            </a:extLst>
          </p:cNvPr>
          <p:cNvGrpSpPr/>
          <p:nvPr/>
        </p:nvGrpSpPr>
        <p:grpSpPr>
          <a:xfrm>
            <a:off x="2281658" y="5221535"/>
            <a:ext cx="8644685" cy="646331"/>
            <a:chOff x="1863658" y="2466136"/>
            <a:chExt cx="8644685" cy="646331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5692758D-DB9F-40E3-8FCE-84F1E7E9287D}"/>
                </a:ext>
              </a:extLst>
            </p:cNvPr>
            <p:cNvSpPr/>
            <p:nvPr/>
          </p:nvSpPr>
          <p:spPr>
            <a:xfrm>
              <a:off x="1863658" y="2477113"/>
              <a:ext cx="624376" cy="624376"/>
            </a:xfrm>
            <a:prstGeom prst="ellipse">
              <a:avLst/>
            </a:prstGeom>
            <a:solidFill>
              <a:srgbClr val="32B6D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03</a:t>
              </a:r>
              <a:endParaRPr lang="zh-CN" altLang="en-US" b="1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81381A0-D5AF-4D15-B13F-06CD3EE9E797}"/>
                </a:ext>
              </a:extLst>
            </p:cNvPr>
            <p:cNvSpPr txBox="1"/>
            <p:nvPr/>
          </p:nvSpPr>
          <p:spPr>
            <a:xfrm>
              <a:off x="2722137" y="2466136"/>
              <a:ext cx="77862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研究生学习，怎么样学习才能高效？</a:t>
              </a:r>
            </a:p>
            <a:p>
              <a:endPara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4808718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793BB61-39D1-40F9-B861-A8771E102FE4}"/>
              </a:ext>
            </a:extLst>
          </p:cNvPr>
          <p:cNvSpPr/>
          <p:nvPr/>
        </p:nvSpPr>
        <p:spPr>
          <a:xfrm>
            <a:off x="0" y="-72572"/>
            <a:ext cx="12192000" cy="6930571"/>
          </a:xfrm>
          <a:prstGeom prst="rect">
            <a:avLst/>
          </a:prstGeom>
          <a:solidFill>
            <a:srgbClr val="1A7F9C">
              <a:lumMod val="50000"/>
              <a:alpha val="75000"/>
            </a:srgbClr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兰亭纤黑_GBK" panose="02000000000000000000" pitchFamily="2" charset="-122"/>
              <a:ea typeface="方正兰亭纤黑_GBK" panose="02000000000000000000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89FD2C3-8354-4D07-AD06-032424DB46D1}"/>
              </a:ext>
            </a:extLst>
          </p:cNvPr>
          <p:cNvSpPr txBox="1"/>
          <p:nvPr/>
        </p:nvSpPr>
        <p:spPr>
          <a:xfrm>
            <a:off x="5562600" y="2438400"/>
            <a:ext cx="6629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1500">
                <a:gradFill>
                  <a:gsLst>
                    <a:gs pos="67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defRPr>
            </a:lvl1pPr>
          </a:lstStyle>
          <a:p>
            <a:pPr algn="l"/>
            <a:r>
              <a:rPr lang="zh-CN" altLang="en-US" sz="9600" dirty="0"/>
              <a:t>下周安排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30B0A2-A387-4D50-BC19-18D0900CF2B2}"/>
              </a:ext>
            </a:extLst>
          </p:cNvPr>
          <p:cNvSpPr txBox="1"/>
          <p:nvPr/>
        </p:nvSpPr>
        <p:spPr>
          <a:xfrm>
            <a:off x="-247650" y="-285750"/>
            <a:ext cx="4019550" cy="11079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1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4</a:t>
            </a:r>
            <a:endParaRPr lang="zh-CN" altLang="en-US" sz="71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0905028"/>
      </p:ext>
    </p:extLst>
  </p:cSld>
  <p:clrMapOvr>
    <a:masterClrMapping/>
  </p:clrMapOvr>
  <p:transition spd="slow" advClick="0" advTm="5000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952F710B-9BF8-49F3-B347-9FCC5976403B}"/>
              </a:ext>
            </a:extLst>
          </p:cNvPr>
          <p:cNvGrpSpPr/>
          <p:nvPr/>
        </p:nvGrpSpPr>
        <p:grpSpPr>
          <a:xfrm>
            <a:off x="4434113" y="605971"/>
            <a:ext cx="3323771" cy="897164"/>
            <a:chOff x="4434113" y="605971"/>
            <a:chExt cx="3323771" cy="897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659CE831-259A-43BA-A7D9-AF3C5B622438}"/>
                </a:ext>
              </a:extLst>
            </p:cNvPr>
            <p:cNvSpPr/>
            <p:nvPr/>
          </p:nvSpPr>
          <p:spPr>
            <a:xfrm>
              <a:off x="4682214" y="605971"/>
              <a:ext cx="28275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下周安排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8578ACBD-6681-4F9A-B2CE-222E92B443A2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C907781A-ED22-425F-AB7E-3C79EB059358}"/>
              </a:ext>
            </a:extLst>
          </p:cNvPr>
          <p:cNvGrpSpPr/>
          <p:nvPr/>
        </p:nvGrpSpPr>
        <p:grpSpPr>
          <a:xfrm>
            <a:off x="1390081" y="2293256"/>
            <a:ext cx="3443068" cy="1233715"/>
            <a:chOff x="1680367" y="2514372"/>
            <a:chExt cx="3443068" cy="1233715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0A662270-CCDB-4DBE-B746-56A726287CC2}"/>
                </a:ext>
              </a:extLst>
            </p:cNvPr>
            <p:cNvSpPr/>
            <p:nvPr/>
          </p:nvSpPr>
          <p:spPr>
            <a:xfrm>
              <a:off x="1680367" y="2514372"/>
              <a:ext cx="1233715" cy="1233715"/>
            </a:xfrm>
            <a:prstGeom prst="ellipse">
              <a:avLst/>
            </a:prstGeom>
            <a:solidFill>
              <a:srgbClr val="2DC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学习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3864BB2A-ACA7-4977-88A1-312B0BB6186E}"/>
                </a:ext>
              </a:extLst>
            </p:cNvPr>
            <p:cNvSpPr txBox="1"/>
            <p:nvPr/>
          </p:nvSpPr>
          <p:spPr>
            <a:xfrm>
              <a:off x="3030785" y="2842201"/>
              <a:ext cx="20926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过一遍数学知识。学习深度学习数学。</a:t>
              </a:r>
            </a:p>
          </p:txBody>
        </p:sp>
      </p:grp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DA12862-FD53-40ED-BB0E-42244AF42305}"/>
              </a:ext>
            </a:extLst>
          </p:cNvPr>
          <p:cNvCxnSpPr/>
          <p:nvPr/>
        </p:nvCxnSpPr>
        <p:spPr>
          <a:xfrm>
            <a:off x="-508000" y="3947886"/>
            <a:ext cx="1344022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E31EA74-1A26-4FAC-A565-DE3240E6ACEE}"/>
              </a:ext>
            </a:extLst>
          </p:cNvPr>
          <p:cNvGrpSpPr/>
          <p:nvPr/>
        </p:nvGrpSpPr>
        <p:grpSpPr>
          <a:xfrm>
            <a:off x="5062196" y="5018314"/>
            <a:ext cx="3564554" cy="1233715"/>
            <a:chOff x="1680367" y="2514372"/>
            <a:chExt cx="3564554" cy="1233715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2C92F2C3-5B1C-4EF8-B298-7E428599AB6F}"/>
                </a:ext>
              </a:extLst>
            </p:cNvPr>
            <p:cNvSpPr/>
            <p:nvPr/>
          </p:nvSpPr>
          <p:spPr>
            <a:xfrm>
              <a:off x="1680367" y="2514372"/>
              <a:ext cx="1233715" cy="1233715"/>
            </a:xfrm>
            <a:prstGeom prst="ellipse">
              <a:avLst/>
            </a:prstGeom>
            <a:solidFill>
              <a:srgbClr val="2DC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学习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29525DD-37A9-46D8-8899-5E651CC023CF}"/>
                </a:ext>
              </a:extLst>
            </p:cNvPr>
            <p:cNvSpPr txBox="1"/>
            <p:nvPr/>
          </p:nvSpPr>
          <p:spPr>
            <a:xfrm>
              <a:off x="3152271" y="2808063"/>
              <a:ext cx="20926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看一篇英文文献。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363B03FC-843E-4D22-BCCF-30ECB38D4329}"/>
              </a:ext>
            </a:extLst>
          </p:cNvPr>
          <p:cNvGrpSpPr/>
          <p:nvPr/>
        </p:nvGrpSpPr>
        <p:grpSpPr>
          <a:xfrm>
            <a:off x="8342424" y="2293254"/>
            <a:ext cx="3564554" cy="1233715"/>
            <a:chOff x="1680367" y="2514372"/>
            <a:chExt cx="3564554" cy="1233715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18FCF155-41EE-4C9B-AAC8-6759428FBE23}"/>
                </a:ext>
              </a:extLst>
            </p:cNvPr>
            <p:cNvSpPr/>
            <p:nvPr/>
          </p:nvSpPr>
          <p:spPr>
            <a:xfrm>
              <a:off x="1680367" y="2514372"/>
              <a:ext cx="1233715" cy="1233715"/>
            </a:xfrm>
            <a:prstGeom prst="ellipse">
              <a:avLst/>
            </a:prstGeom>
            <a:solidFill>
              <a:srgbClr val="2DC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学习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B0347ED-62D8-4546-B415-BAF114018906}"/>
                </a:ext>
              </a:extLst>
            </p:cNvPr>
            <p:cNvSpPr txBox="1"/>
            <p:nvPr/>
          </p:nvSpPr>
          <p:spPr>
            <a:xfrm>
              <a:off x="3152271" y="2808063"/>
              <a:ext cx="20926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学习</a:t>
              </a:r>
              <a:r>
                <a:rPr lang="en-US" altLang="zh-CN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Python</a:t>
              </a:r>
              <a:r>
                <a:rPr lang="zh-CN" altLang="en-US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语言，尽力做到能够运用。</a:t>
              </a:r>
            </a:p>
          </p:txBody>
        </p:sp>
      </p:grpSp>
      <p:sp>
        <p:nvSpPr>
          <p:cNvPr id="17" name="椭圆 16">
            <a:extLst>
              <a:ext uri="{FF2B5EF4-FFF2-40B4-BE49-F238E27FC236}">
                <a16:creationId xmlns:a16="http://schemas.microsoft.com/office/drawing/2014/main" id="{0F3B7DD2-CE75-4EA9-9291-B43FD7CB97CD}"/>
              </a:ext>
            </a:extLst>
          </p:cNvPr>
          <p:cNvSpPr/>
          <p:nvPr/>
        </p:nvSpPr>
        <p:spPr>
          <a:xfrm>
            <a:off x="5526653" y="3795486"/>
            <a:ext cx="304800" cy="304800"/>
          </a:xfrm>
          <a:prstGeom prst="ellipse">
            <a:avLst/>
          </a:prstGeom>
          <a:solidFill>
            <a:srgbClr val="2DCFFF"/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F299529E-EF65-434D-84DA-D84766D60FC7}"/>
              </a:ext>
            </a:extLst>
          </p:cNvPr>
          <p:cNvSpPr/>
          <p:nvPr/>
        </p:nvSpPr>
        <p:spPr>
          <a:xfrm>
            <a:off x="1702138" y="3795486"/>
            <a:ext cx="304800" cy="304800"/>
          </a:xfrm>
          <a:prstGeom prst="ellipse">
            <a:avLst/>
          </a:prstGeom>
          <a:solidFill>
            <a:srgbClr val="2DCFFF"/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CCD4D184-53F7-4CF2-AC4A-CFEDF46DB625}"/>
              </a:ext>
            </a:extLst>
          </p:cNvPr>
          <p:cNvSpPr/>
          <p:nvPr/>
        </p:nvSpPr>
        <p:spPr>
          <a:xfrm>
            <a:off x="8806881" y="3795486"/>
            <a:ext cx="304800" cy="304800"/>
          </a:xfrm>
          <a:prstGeom prst="ellipse">
            <a:avLst/>
          </a:prstGeom>
          <a:solidFill>
            <a:srgbClr val="2DCFFF"/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1349591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F4BCE59-EFA9-4779-8505-0FCCE67AABBD}"/>
              </a:ext>
            </a:extLst>
          </p:cNvPr>
          <p:cNvSpPr txBox="1"/>
          <p:nvPr/>
        </p:nvSpPr>
        <p:spPr>
          <a:xfrm>
            <a:off x="3739235" y="4970918"/>
            <a:ext cx="1451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报告人</a:t>
            </a:r>
            <a:endParaRPr kumimoji="0" lang="en-US" altLang="zh-CN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邹振远</a:t>
            </a:r>
            <a:endParaRPr kumimoji="0" lang="zh-CN" altLang="en-US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F2AAC1DB-8246-4172-AAD7-30EED5EEE7E0}"/>
              </a:ext>
            </a:extLst>
          </p:cNvPr>
          <p:cNvGrpSpPr/>
          <p:nvPr/>
        </p:nvGrpSpPr>
        <p:grpSpPr>
          <a:xfrm>
            <a:off x="2235200" y="616968"/>
            <a:ext cx="7842346" cy="3528142"/>
            <a:chOff x="2235200" y="616968"/>
            <a:chExt cx="7842346" cy="3528142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1A822B6-46FD-4607-A334-B98D9F85184A}"/>
                </a:ext>
              </a:extLst>
            </p:cNvPr>
            <p:cNvGrpSpPr/>
            <p:nvPr/>
          </p:nvGrpSpPr>
          <p:grpSpPr>
            <a:xfrm>
              <a:off x="2623060" y="1929119"/>
              <a:ext cx="6945880" cy="2215991"/>
              <a:chOff x="2427117" y="1929119"/>
              <a:chExt cx="6945880" cy="2215991"/>
            </a:xfrm>
          </p:grpSpPr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35E15D1D-2A40-4C1B-B2CD-BA69706DDC39}"/>
                  </a:ext>
                </a:extLst>
              </p:cNvPr>
              <p:cNvSpPr txBox="1"/>
              <p:nvPr/>
            </p:nvSpPr>
            <p:spPr>
              <a:xfrm>
                <a:off x="2427117" y="1929119"/>
                <a:ext cx="1923939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800" dirty="0">
                    <a:gradFill>
                      <a:gsLst>
                        <a:gs pos="64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chemeClr val="bg1">
                            <a:alpha val="0"/>
                          </a:schemeClr>
                        </a:gs>
                      </a:gsLst>
                      <a:lin ang="0" scaled="0"/>
                    </a:gra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谢</a:t>
                </a: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B168D68-FFF5-4338-B5FD-3173BCDB6708}"/>
                  </a:ext>
                </a:extLst>
              </p:cNvPr>
              <p:cNvSpPr txBox="1"/>
              <p:nvPr/>
            </p:nvSpPr>
            <p:spPr>
              <a:xfrm>
                <a:off x="4101097" y="1929119"/>
                <a:ext cx="1923939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800" dirty="0">
                    <a:gradFill>
                      <a:gsLst>
                        <a:gs pos="64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chemeClr val="bg1">
                            <a:alpha val="0"/>
                          </a:schemeClr>
                        </a:gs>
                      </a:gsLst>
                      <a:lin ang="0" scaled="0"/>
                    </a:gra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谢</a:t>
                </a: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884777D6-4AA4-4779-8896-83F5900C6BE8}"/>
                  </a:ext>
                </a:extLst>
              </p:cNvPr>
              <p:cNvSpPr txBox="1"/>
              <p:nvPr/>
            </p:nvSpPr>
            <p:spPr>
              <a:xfrm>
                <a:off x="5775077" y="1929119"/>
                <a:ext cx="1923939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800" dirty="0">
                    <a:gradFill>
                      <a:gsLst>
                        <a:gs pos="64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chemeClr val="bg1">
                            <a:alpha val="0"/>
                          </a:schemeClr>
                        </a:gs>
                      </a:gsLst>
                      <a:lin ang="0" scaled="0"/>
                    </a:gra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聆</a:t>
                </a: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443E155A-925B-4B5A-9D38-710543DAD2C6}"/>
                  </a:ext>
                </a:extLst>
              </p:cNvPr>
              <p:cNvSpPr txBox="1"/>
              <p:nvPr/>
            </p:nvSpPr>
            <p:spPr>
              <a:xfrm>
                <a:off x="7449058" y="1929119"/>
                <a:ext cx="1923939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3800" dirty="0">
                    <a:gradFill>
                      <a:gsLst>
                        <a:gs pos="64000">
                          <a:schemeClr val="accent1">
                            <a:lumMod val="5000"/>
                            <a:lumOff val="95000"/>
                          </a:schemeClr>
                        </a:gs>
                        <a:gs pos="100000">
                          <a:schemeClr val="bg1">
                            <a:alpha val="0"/>
                          </a:schemeClr>
                        </a:gs>
                      </a:gsLst>
                      <a:lin ang="0" scaled="0"/>
                    </a:gradFill>
                    <a:latin typeface="庞门正道标题体" panose="02010600030101010101" pitchFamily="2" charset="-122"/>
                    <a:ea typeface="庞门正道标题体" panose="02010600030101010101" pitchFamily="2" charset="-122"/>
                  </a:rPr>
                  <a:t>听</a:t>
                </a:r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2D1FD052-240F-4442-9152-8CF26E357096}"/>
                </a:ext>
              </a:extLst>
            </p:cNvPr>
            <p:cNvSpPr txBox="1"/>
            <p:nvPr/>
          </p:nvSpPr>
          <p:spPr>
            <a:xfrm>
              <a:off x="3304227" y="616968"/>
              <a:ext cx="6523616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1500" dirty="0">
                  <a:gradFill>
                    <a:gsLst>
                      <a:gs pos="67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</a:gra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2021</a:t>
              </a:r>
              <a:r>
                <a:rPr lang="en-US" altLang="zh-CN" sz="2800" dirty="0">
                  <a:gradFill>
                    <a:gsLst>
                      <a:gs pos="6700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5400000" scaled="0"/>
                  </a:gra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.09.25</a:t>
              </a:r>
              <a:endParaRPr lang="zh-CN" altLang="en-US" sz="2800" dirty="0">
                <a:gradFill>
                  <a:gsLst>
                    <a:gs pos="67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B74FC9D7-E7DC-4AB9-B9A5-183E65A70D16}"/>
                </a:ext>
              </a:extLst>
            </p:cNvPr>
            <p:cNvGrpSpPr/>
            <p:nvPr/>
          </p:nvGrpSpPr>
          <p:grpSpPr>
            <a:xfrm>
              <a:off x="2235200" y="1710212"/>
              <a:ext cx="2061840" cy="1530350"/>
              <a:chOff x="2235200" y="1676400"/>
              <a:chExt cx="2061840" cy="1530350"/>
            </a:xfrm>
          </p:grpSpPr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BA8A7A19-E991-48C5-A869-05847B95EC05}"/>
                  </a:ext>
                </a:extLst>
              </p:cNvPr>
              <p:cNvCxnSpPr/>
              <p:nvPr/>
            </p:nvCxnSpPr>
            <p:spPr>
              <a:xfrm>
                <a:off x="2235200" y="1683657"/>
                <a:ext cx="206184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31C0B596-5693-49D0-899D-22E55C0360DB}"/>
                  </a:ext>
                </a:extLst>
              </p:cNvPr>
              <p:cNvCxnSpPr/>
              <p:nvPr/>
            </p:nvCxnSpPr>
            <p:spPr>
              <a:xfrm>
                <a:off x="2241550" y="1676400"/>
                <a:ext cx="0" cy="151765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C869173A-E3C3-4AF9-B5C6-A0DAB4D5AE41}"/>
                  </a:ext>
                </a:extLst>
              </p:cNvPr>
              <p:cNvCxnSpPr/>
              <p:nvPr/>
            </p:nvCxnSpPr>
            <p:spPr>
              <a:xfrm>
                <a:off x="2235200" y="3206750"/>
                <a:ext cx="46355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275FBC51-528B-4EA6-BAF3-6EC428DF11B8}"/>
                </a:ext>
              </a:extLst>
            </p:cNvPr>
            <p:cNvGrpSpPr/>
            <p:nvPr/>
          </p:nvGrpSpPr>
          <p:grpSpPr>
            <a:xfrm flipH="1">
              <a:off x="8015706" y="1710212"/>
              <a:ext cx="2061840" cy="1530350"/>
              <a:chOff x="2235200" y="1676400"/>
              <a:chExt cx="2061840" cy="1530350"/>
            </a:xfrm>
          </p:grpSpPr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607C51A9-8976-4851-A088-F09C5079A3E7}"/>
                  </a:ext>
                </a:extLst>
              </p:cNvPr>
              <p:cNvCxnSpPr/>
              <p:nvPr/>
            </p:nvCxnSpPr>
            <p:spPr>
              <a:xfrm>
                <a:off x="2235200" y="1683657"/>
                <a:ext cx="206184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A2FFFA40-F83C-45D7-8650-2D4662CB8D9C}"/>
                  </a:ext>
                </a:extLst>
              </p:cNvPr>
              <p:cNvCxnSpPr/>
              <p:nvPr/>
            </p:nvCxnSpPr>
            <p:spPr>
              <a:xfrm>
                <a:off x="2241550" y="1676400"/>
                <a:ext cx="0" cy="151765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B8236A92-C8CF-44A8-9CCC-CE19C538FF15}"/>
                  </a:ext>
                </a:extLst>
              </p:cNvPr>
              <p:cNvCxnSpPr/>
              <p:nvPr/>
            </p:nvCxnSpPr>
            <p:spPr>
              <a:xfrm>
                <a:off x="2235200" y="3206750"/>
                <a:ext cx="46355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1439333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7A42F81-8E89-4BDE-93D0-74A9BCE010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0000">
                <a:srgbClr val="0D3F4E">
                  <a:alpha val="88000"/>
                </a:srgbClr>
              </a:gs>
              <a:gs pos="100000">
                <a:srgbClr val="0D3F4E">
                  <a:alpha val="24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C54072E-9318-4C72-8710-4B9CA8C87F18}"/>
              </a:ext>
            </a:extLst>
          </p:cNvPr>
          <p:cNvSpPr txBox="1"/>
          <p:nvPr/>
        </p:nvSpPr>
        <p:spPr>
          <a:xfrm>
            <a:off x="536933" y="487136"/>
            <a:ext cx="23967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dirty="0">
                <a:gradFill>
                  <a:gsLst>
                    <a:gs pos="67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目录</a:t>
            </a:r>
            <a:endParaRPr lang="en-US" altLang="zh-CN" sz="6000" dirty="0">
              <a:gradFill>
                <a:gsLst>
                  <a:gs pos="6700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  <a:p>
            <a:pPr algn="dist"/>
            <a:r>
              <a:rPr lang="en-US" altLang="zh-CN" dirty="0">
                <a:gradFill>
                  <a:gsLst>
                    <a:gs pos="67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CONTENT</a:t>
            </a:r>
            <a:endParaRPr lang="en-US" altLang="zh-CN" sz="6000" dirty="0">
              <a:gradFill>
                <a:gsLst>
                  <a:gs pos="6700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5400000" scaled="0"/>
              </a:gradFill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4501AC-552A-496B-BE47-050368D08509}"/>
              </a:ext>
            </a:extLst>
          </p:cNvPr>
          <p:cNvGrpSpPr/>
          <p:nvPr/>
        </p:nvGrpSpPr>
        <p:grpSpPr>
          <a:xfrm>
            <a:off x="1771650" y="2200275"/>
            <a:ext cx="3790950" cy="646331"/>
            <a:chOff x="590550" y="2352675"/>
            <a:chExt cx="3790950" cy="646331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3C97795-8EB6-41F5-AA48-11A314DA3601}"/>
                </a:ext>
              </a:extLst>
            </p:cNvPr>
            <p:cNvSpPr txBox="1"/>
            <p:nvPr/>
          </p:nvSpPr>
          <p:spPr>
            <a:xfrm>
              <a:off x="590550" y="2352675"/>
              <a:ext cx="685800" cy="646331"/>
            </a:xfrm>
            <a:prstGeom prst="rect">
              <a:avLst/>
            </a:prstGeom>
            <a:solidFill>
              <a:srgbClr val="32B6DC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1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ED984D5-EDE1-4FCA-A2BF-64757D20662D}"/>
                </a:ext>
              </a:extLst>
            </p:cNvPr>
            <p:cNvSpPr txBox="1"/>
            <p:nvPr/>
          </p:nvSpPr>
          <p:spPr>
            <a:xfrm>
              <a:off x="1428750" y="2352675"/>
              <a:ext cx="29527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周报主题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97C7FBB1-CA6C-4230-8681-E0D27DA35A96}"/>
              </a:ext>
            </a:extLst>
          </p:cNvPr>
          <p:cNvGrpSpPr/>
          <p:nvPr/>
        </p:nvGrpSpPr>
        <p:grpSpPr>
          <a:xfrm>
            <a:off x="1771650" y="3248025"/>
            <a:ext cx="3790950" cy="646331"/>
            <a:chOff x="590550" y="2352675"/>
            <a:chExt cx="3790950" cy="646331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657C35C-2368-43E5-9F36-E588356C4F75}"/>
                </a:ext>
              </a:extLst>
            </p:cNvPr>
            <p:cNvSpPr txBox="1"/>
            <p:nvPr/>
          </p:nvSpPr>
          <p:spPr>
            <a:xfrm>
              <a:off x="590550" y="2352675"/>
              <a:ext cx="685800" cy="646331"/>
            </a:xfrm>
            <a:prstGeom prst="rect">
              <a:avLst/>
            </a:prstGeom>
            <a:solidFill>
              <a:srgbClr val="32B6DC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9A15324-34A7-4C13-9CB1-F7EB626D2A61}"/>
                </a:ext>
              </a:extLst>
            </p:cNvPr>
            <p:cNvSpPr txBox="1"/>
            <p:nvPr/>
          </p:nvSpPr>
          <p:spPr>
            <a:xfrm>
              <a:off x="1428750" y="2352675"/>
              <a:ext cx="29527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所学内容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1D97F4D-5FE6-47F1-8B42-74641C4C588E}"/>
              </a:ext>
            </a:extLst>
          </p:cNvPr>
          <p:cNvGrpSpPr/>
          <p:nvPr/>
        </p:nvGrpSpPr>
        <p:grpSpPr>
          <a:xfrm>
            <a:off x="1771650" y="4295775"/>
            <a:ext cx="3790950" cy="646331"/>
            <a:chOff x="590550" y="2352675"/>
            <a:chExt cx="3790950" cy="646331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F65356A-574C-4798-AC53-9474D86E11F8}"/>
                </a:ext>
              </a:extLst>
            </p:cNvPr>
            <p:cNvSpPr txBox="1"/>
            <p:nvPr/>
          </p:nvSpPr>
          <p:spPr>
            <a:xfrm>
              <a:off x="590550" y="2352675"/>
              <a:ext cx="685800" cy="646331"/>
            </a:xfrm>
            <a:prstGeom prst="rect">
              <a:avLst/>
            </a:prstGeom>
            <a:solidFill>
              <a:srgbClr val="32B6DC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063F45E8-45F5-4505-848A-CAEC9EB0457C}"/>
                </a:ext>
              </a:extLst>
            </p:cNvPr>
            <p:cNvSpPr txBox="1"/>
            <p:nvPr/>
          </p:nvSpPr>
          <p:spPr>
            <a:xfrm>
              <a:off x="1428750" y="2352675"/>
              <a:ext cx="29527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请求指教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335F661-84A0-4959-93EB-61BB38DC81B5}"/>
              </a:ext>
            </a:extLst>
          </p:cNvPr>
          <p:cNvGrpSpPr/>
          <p:nvPr/>
        </p:nvGrpSpPr>
        <p:grpSpPr>
          <a:xfrm>
            <a:off x="1771650" y="5343524"/>
            <a:ext cx="3790950" cy="646332"/>
            <a:chOff x="590550" y="2352674"/>
            <a:chExt cx="3790950" cy="646332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97B069D-6B8C-4ED8-836E-3DC047929450}"/>
                </a:ext>
              </a:extLst>
            </p:cNvPr>
            <p:cNvSpPr txBox="1"/>
            <p:nvPr/>
          </p:nvSpPr>
          <p:spPr>
            <a:xfrm>
              <a:off x="590550" y="2352674"/>
              <a:ext cx="685800" cy="646331"/>
            </a:xfrm>
            <a:prstGeom prst="rect">
              <a:avLst/>
            </a:prstGeom>
            <a:solidFill>
              <a:srgbClr val="32B6DC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4</a:t>
              </a:r>
              <a:endParaRPr lang="zh-CN" altLang="en-US" sz="36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2E8DD6C-2820-4DE0-A998-4C11581372EE}"/>
                </a:ext>
              </a:extLst>
            </p:cNvPr>
            <p:cNvSpPr txBox="1"/>
            <p:nvPr/>
          </p:nvSpPr>
          <p:spPr>
            <a:xfrm>
              <a:off x="1428750" y="2352675"/>
              <a:ext cx="29527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600" dirty="0">
                  <a:solidFill>
                    <a:schemeClr val="bg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下周安排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7885138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793BB61-39D1-40F9-B861-A8771E102FE4}"/>
              </a:ext>
            </a:extLst>
          </p:cNvPr>
          <p:cNvSpPr/>
          <p:nvPr/>
        </p:nvSpPr>
        <p:spPr>
          <a:xfrm>
            <a:off x="0" y="-72572"/>
            <a:ext cx="12192000" cy="6930571"/>
          </a:xfrm>
          <a:prstGeom prst="rect">
            <a:avLst/>
          </a:prstGeom>
          <a:solidFill>
            <a:srgbClr val="1A7F9C">
              <a:lumMod val="50000"/>
              <a:alpha val="75000"/>
            </a:srgbClr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兰亭纤黑_GBK" panose="02000000000000000000" pitchFamily="2" charset="-122"/>
              <a:ea typeface="方正兰亭纤黑_GBK" panose="02000000000000000000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89FD2C3-8354-4D07-AD06-032424DB46D1}"/>
              </a:ext>
            </a:extLst>
          </p:cNvPr>
          <p:cNvSpPr txBox="1"/>
          <p:nvPr/>
        </p:nvSpPr>
        <p:spPr>
          <a:xfrm>
            <a:off x="4391485" y="2438400"/>
            <a:ext cx="6629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1500">
                <a:gradFill>
                  <a:gsLst>
                    <a:gs pos="67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defRPr>
            </a:lvl1pPr>
          </a:lstStyle>
          <a:p>
            <a:pPr algn="l"/>
            <a:r>
              <a:rPr lang="zh-CN" altLang="en-US" sz="9600" dirty="0"/>
              <a:t>周报主题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30B0A2-A387-4D50-BC19-18D0900CF2B2}"/>
              </a:ext>
            </a:extLst>
          </p:cNvPr>
          <p:cNvSpPr txBox="1"/>
          <p:nvPr/>
        </p:nvSpPr>
        <p:spPr>
          <a:xfrm>
            <a:off x="-247650" y="-285750"/>
            <a:ext cx="4019550" cy="11079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1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1</a:t>
            </a:r>
            <a:endParaRPr lang="zh-CN" altLang="en-US" sz="71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8930733"/>
      </p:ext>
    </p:extLst>
  </p:cSld>
  <p:clrMapOvr>
    <a:masterClrMapping/>
  </p:clrMapOvr>
  <p:transition spd="slow" advClick="0" advTm="5000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1D01780B-29C6-4BDA-9803-02EB75003A48}"/>
              </a:ext>
            </a:extLst>
          </p:cNvPr>
          <p:cNvGrpSpPr/>
          <p:nvPr/>
        </p:nvGrpSpPr>
        <p:grpSpPr>
          <a:xfrm>
            <a:off x="4434113" y="605971"/>
            <a:ext cx="3323771" cy="897164"/>
            <a:chOff x="4434113" y="605971"/>
            <a:chExt cx="3323771" cy="897164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21330FF-3937-48B8-B4CE-38E40E4C444F}"/>
                </a:ext>
              </a:extLst>
            </p:cNvPr>
            <p:cNvSpPr/>
            <p:nvPr/>
          </p:nvSpPr>
          <p:spPr>
            <a:xfrm>
              <a:off x="4682214" y="605971"/>
              <a:ext cx="28275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周报主题</a:t>
              </a:r>
            </a:p>
          </p:txBody>
        </p:sp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E2C7584B-E875-483B-A09F-C96EF87F3D4D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33CAE2E-0E42-4CA8-BA3F-794626D11641}"/>
              </a:ext>
            </a:extLst>
          </p:cNvPr>
          <p:cNvGrpSpPr/>
          <p:nvPr/>
        </p:nvGrpSpPr>
        <p:grpSpPr>
          <a:xfrm>
            <a:off x="2149963" y="4167127"/>
            <a:ext cx="7948032" cy="559344"/>
            <a:chOff x="2149963" y="4167127"/>
            <a:chExt cx="7948032" cy="559344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F9B4015-9559-4A73-9897-40FBD2ABCE1B}"/>
                </a:ext>
              </a:extLst>
            </p:cNvPr>
            <p:cNvSpPr txBox="1"/>
            <p:nvPr/>
          </p:nvSpPr>
          <p:spPr>
            <a:xfrm>
              <a:off x="3161521" y="4326361"/>
              <a:ext cx="69364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主要途径：廖雪峰的</a:t>
              </a:r>
              <a:r>
                <a:rPr lang="en-US" altLang="zh-CN" sz="20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Python</a:t>
              </a:r>
              <a:r>
                <a:rPr lang="zh-CN" altLang="en-US" sz="20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编程语言视频及电子书</a:t>
              </a:r>
            </a:p>
          </p:txBody>
        </p:sp>
        <p:sp>
          <p:nvSpPr>
            <p:cNvPr id="8" name="group_153640">
              <a:extLst>
                <a:ext uri="{FF2B5EF4-FFF2-40B4-BE49-F238E27FC236}">
                  <a16:creationId xmlns:a16="http://schemas.microsoft.com/office/drawing/2014/main" id="{827BCCB6-98F9-477F-9D35-C363D78B5D8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149963" y="4167127"/>
              <a:ext cx="609685" cy="559344"/>
            </a:xfrm>
            <a:custGeom>
              <a:avLst/>
              <a:gdLst>
                <a:gd name="connsiteX0" fmla="*/ 303857 w 607639"/>
                <a:gd name="connsiteY0" fmla="*/ 303714 h 557467"/>
                <a:gd name="connsiteX1" fmla="*/ 352986 w 607639"/>
                <a:gd name="connsiteY1" fmla="*/ 309132 h 557467"/>
                <a:gd name="connsiteX2" fmla="*/ 514597 w 607639"/>
                <a:gd name="connsiteY2" fmla="*/ 449845 h 557467"/>
                <a:gd name="connsiteX3" fmla="*/ 528676 w 607639"/>
                <a:gd name="connsiteY3" fmla="*/ 528182 h 557467"/>
                <a:gd name="connsiteX4" fmla="*/ 499345 w 607639"/>
                <a:gd name="connsiteY4" fmla="*/ 557467 h 557467"/>
                <a:gd name="connsiteX5" fmla="*/ 108223 w 607639"/>
                <a:gd name="connsiteY5" fmla="*/ 557467 h 557467"/>
                <a:gd name="connsiteX6" fmla="*/ 78892 w 607639"/>
                <a:gd name="connsiteY6" fmla="*/ 528182 h 557467"/>
                <a:gd name="connsiteX7" fmla="*/ 303857 w 607639"/>
                <a:gd name="connsiteY7" fmla="*/ 303714 h 557467"/>
                <a:gd name="connsiteX8" fmla="*/ 455825 w 607639"/>
                <a:gd name="connsiteY8" fmla="*/ 268995 h 557467"/>
                <a:gd name="connsiteX9" fmla="*/ 607639 w 607639"/>
                <a:gd name="connsiteY9" fmla="*/ 420565 h 557467"/>
                <a:gd name="connsiteX10" fmla="*/ 578303 w 607639"/>
                <a:gd name="connsiteY10" fmla="*/ 449854 h 557467"/>
                <a:gd name="connsiteX11" fmla="*/ 576396 w 607639"/>
                <a:gd name="connsiteY11" fmla="*/ 449854 h 557467"/>
                <a:gd name="connsiteX12" fmla="*/ 424875 w 607639"/>
                <a:gd name="connsiteY12" fmla="*/ 272217 h 557467"/>
                <a:gd name="connsiteX13" fmla="*/ 455825 w 607639"/>
                <a:gd name="connsiteY13" fmla="*/ 268995 h 557467"/>
                <a:gd name="connsiteX14" fmla="*/ 151811 w 607639"/>
                <a:gd name="connsiteY14" fmla="*/ 268995 h 557467"/>
                <a:gd name="connsiteX15" fmla="*/ 182906 w 607639"/>
                <a:gd name="connsiteY15" fmla="*/ 272217 h 557467"/>
                <a:gd name="connsiteX16" fmla="*/ 31389 w 607639"/>
                <a:gd name="connsiteY16" fmla="*/ 449854 h 557467"/>
                <a:gd name="connsiteX17" fmla="*/ 29335 w 607639"/>
                <a:gd name="connsiteY17" fmla="*/ 449854 h 557467"/>
                <a:gd name="connsiteX18" fmla="*/ 0 w 607639"/>
                <a:gd name="connsiteY18" fmla="*/ 420565 h 557467"/>
                <a:gd name="connsiteX19" fmla="*/ 151811 w 607639"/>
                <a:gd name="connsiteY19" fmla="*/ 268995 h 557467"/>
                <a:gd name="connsiteX20" fmla="*/ 462556 w 607639"/>
                <a:gd name="connsiteY20" fmla="*/ 35000 h 557467"/>
                <a:gd name="connsiteX21" fmla="*/ 543847 w 607639"/>
                <a:gd name="connsiteY21" fmla="*/ 122571 h 557467"/>
                <a:gd name="connsiteX22" fmla="*/ 462556 w 607639"/>
                <a:gd name="connsiteY22" fmla="*/ 210143 h 557467"/>
                <a:gd name="connsiteX23" fmla="*/ 485153 w 607639"/>
                <a:gd name="connsiteY23" fmla="*/ 122571 h 557467"/>
                <a:gd name="connsiteX24" fmla="*/ 462556 w 607639"/>
                <a:gd name="connsiteY24" fmla="*/ 35000 h 557467"/>
                <a:gd name="connsiteX25" fmla="*/ 145224 w 607639"/>
                <a:gd name="connsiteY25" fmla="*/ 35000 h 557467"/>
                <a:gd name="connsiteX26" fmla="*/ 122481 w 607639"/>
                <a:gd name="connsiteY26" fmla="*/ 122571 h 557467"/>
                <a:gd name="connsiteX27" fmla="*/ 145224 w 607639"/>
                <a:gd name="connsiteY27" fmla="*/ 210143 h 557467"/>
                <a:gd name="connsiteX28" fmla="*/ 63791 w 607639"/>
                <a:gd name="connsiteY28" fmla="*/ 122571 h 557467"/>
                <a:gd name="connsiteX29" fmla="*/ 145224 w 607639"/>
                <a:gd name="connsiteY29" fmla="*/ 35000 h 557467"/>
                <a:gd name="connsiteX30" fmla="*/ 303892 w 607639"/>
                <a:gd name="connsiteY30" fmla="*/ 0 h 557467"/>
                <a:gd name="connsiteX31" fmla="*/ 403912 w 607639"/>
                <a:gd name="connsiteY31" fmla="*/ 51694 h 557467"/>
                <a:gd name="connsiteX32" fmla="*/ 426497 w 607639"/>
                <a:gd name="connsiteY32" fmla="*/ 122572 h 557467"/>
                <a:gd name="connsiteX33" fmla="*/ 403912 w 607639"/>
                <a:gd name="connsiteY33" fmla="*/ 193450 h 557467"/>
                <a:gd name="connsiteX34" fmla="*/ 303892 w 607639"/>
                <a:gd name="connsiteY34" fmla="*/ 245144 h 557467"/>
                <a:gd name="connsiteX35" fmla="*/ 181141 w 607639"/>
                <a:gd name="connsiteY35" fmla="*/ 122572 h 557467"/>
                <a:gd name="connsiteX36" fmla="*/ 303892 w 607639"/>
                <a:gd name="connsiteY36" fmla="*/ 0 h 557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7639" h="557467">
                  <a:moveTo>
                    <a:pt x="303857" y="303714"/>
                  </a:moveTo>
                  <a:cubicBezTo>
                    <a:pt x="320722" y="303714"/>
                    <a:pt x="337148" y="305618"/>
                    <a:pt x="352986" y="309132"/>
                  </a:cubicBezTo>
                  <a:cubicBezTo>
                    <a:pt x="427486" y="325824"/>
                    <a:pt x="488200" y="379562"/>
                    <a:pt x="514597" y="449845"/>
                  </a:cubicBezTo>
                  <a:cubicBezTo>
                    <a:pt x="523690" y="474298"/>
                    <a:pt x="528676" y="500655"/>
                    <a:pt x="528676" y="528182"/>
                  </a:cubicBezTo>
                  <a:cubicBezTo>
                    <a:pt x="528676" y="544289"/>
                    <a:pt x="515477" y="557467"/>
                    <a:pt x="499345" y="557467"/>
                  </a:cubicBezTo>
                  <a:lnTo>
                    <a:pt x="108223" y="557467"/>
                  </a:lnTo>
                  <a:cubicBezTo>
                    <a:pt x="92091" y="557467"/>
                    <a:pt x="78892" y="544289"/>
                    <a:pt x="78892" y="528182"/>
                  </a:cubicBezTo>
                  <a:cubicBezTo>
                    <a:pt x="78892" y="404307"/>
                    <a:pt x="179789" y="303714"/>
                    <a:pt x="303857" y="303714"/>
                  </a:cubicBezTo>
                  <a:close/>
                  <a:moveTo>
                    <a:pt x="455825" y="268995"/>
                  </a:moveTo>
                  <a:cubicBezTo>
                    <a:pt x="539579" y="268995"/>
                    <a:pt x="607639" y="336945"/>
                    <a:pt x="607639" y="420565"/>
                  </a:cubicBezTo>
                  <a:cubicBezTo>
                    <a:pt x="607639" y="436674"/>
                    <a:pt x="594584" y="449854"/>
                    <a:pt x="578303" y="449854"/>
                  </a:cubicBezTo>
                  <a:lnTo>
                    <a:pt x="576396" y="449854"/>
                  </a:lnTo>
                  <a:cubicBezTo>
                    <a:pt x="553661" y="371360"/>
                    <a:pt x="497775" y="306631"/>
                    <a:pt x="424875" y="272217"/>
                  </a:cubicBezTo>
                  <a:cubicBezTo>
                    <a:pt x="434996" y="270020"/>
                    <a:pt x="445410" y="268995"/>
                    <a:pt x="455825" y="268995"/>
                  </a:cubicBezTo>
                  <a:close/>
                  <a:moveTo>
                    <a:pt x="151811" y="268995"/>
                  </a:moveTo>
                  <a:cubicBezTo>
                    <a:pt x="162371" y="268995"/>
                    <a:pt x="172785" y="270020"/>
                    <a:pt x="182906" y="272217"/>
                  </a:cubicBezTo>
                  <a:cubicBezTo>
                    <a:pt x="110008" y="306631"/>
                    <a:pt x="53977" y="371360"/>
                    <a:pt x="31389" y="449854"/>
                  </a:cubicBezTo>
                  <a:lnTo>
                    <a:pt x="29335" y="449854"/>
                  </a:lnTo>
                  <a:cubicBezTo>
                    <a:pt x="13201" y="449854"/>
                    <a:pt x="0" y="436674"/>
                    <a:pt x="0" y="420565"/>
                  </a:cubicBezTo>
                  <a:cubicBezTo>
                    <a:pt x="0" y="336945"/>
                    <a:pt x="68058" y="268995"/>
                    <a:pt x="151811" y="268995"/>
                  </a:cubicBezTo>
                  <a:close/>
                  <a:moveTo>
                    <a:pt x="462556" y="35000"/>
                  </a:moveTo>
                  <a:cubicBezTo>
                    <a:pt x="507897" y="38368"/>
                    <a:pt x="543847" y="76296"/>
                    <a:pt x="543847" y="122571"/>
                  </a:cubicBezTo>
                  <a:cubicBezTo>
                    <a:pt x="543847" y="168847"/>
                    <a:pt x="507897" y="206775"/>
                    <a:pt x="462556" y="210143"/>
                  </a:cubicBezTo>
                  <a:cubicBezTo>
                    <a:pt x="476936" y="184223"/>
                    <a:pt x="485153" y="154349"/>
                    <a:pt x="485153" y="122571"/>
                  </a:cubicBezTo>
                  <a:cubicBezTo>
                    <a:pt x="485153" y="90794"/>
                    <a:pt x="476936" y="60920"/>
                    <a:pt x="462556" y="35000"/>
                  </a:cubicBezTo>
                  <a:close/>
                  <a:moveTo>
                    <a:pt x="145224" y="35000"/>
                  </a:moveTo>
                  <a:cubicBezTo>
                    <a:pt x="130698" y="60920"/>
                    <a:pt x="122481" y="90794"/>
                    <a:pt x="122481" y="122571"/>
                  </a:cubicBezTo>
                  <a:cubicBezTo>
                    <a:pt x="122481" y="154349"/>
                    <a:pt x="130698" y="184223"/>
                    <a:pt x="145224" y="210143"/>
                  </a:cubicBezTo>
                  <a:cubicBezTo>
                    <a:pt x="99739" y="206775"/>
                    <a:pt x="63791" y="168847"/>
                    <a:pt x="63791" y="122571"/>
                  </a:cubicBezTo>
                  <a:cubicBezTo>
                    <a:pt x="63791" y="76296"/>
                    <a:pt x="99739" y="38368"/>
                    <a:pt x="145224" y="35000"/>
                  </a:cubicBezTo>
                  <a:close/>
                  <a:moveTo>
                    <a:pt x="303892" y="0"/>
                  </a:moveTo>
                  <a:cubicBezTo>
                    <a:pt x="345103" y="0"/>
                    <a:pt x="381620" y="20502"/>
                    <a:pt x="403912" y="51694"/>
                  </a:cubicBezTo>
                  <a:cubicBezTo>
                    <a:pt x="418138" y="71756"/>
                    <a:pt x="426497" y="96212"/>
                    <a:pt x="426497" y="122572"/>
                  </a:cubicBezTo>
                  <a:cubicBezTo>
                    <a:pt x="426497" y="148931"/>
                    <a:pt x="418138" y="173387"/>
                    <a:pt x="403912" y="193450"/>
                  </a:cubicBezTo>
                  <a:cubicBezTo>
                    <a:pt x="381620" y="224642"/>
                    <a:pt x="345103" y="245144"/>
                    <a:pt x="303892" y="245144"/>
                  </a:cubicBezTo>
                  <a:cubicBezTo>
                    <a:pt x="236137" y="245144"/>
                    <a:pt x="181141" y="190082"/>
                    <a:pt x="181141" y="122572"/>
                  </a:cubicBezTo>
                  <a:cubicBezTo>
                    <a:pt x="181141" y="55062"/>
                    <a:pt x="236137" y="0"/>
                    <a:pt x="3038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F49138F-903C-4713-8CAC-60A0FBAC935D}"/>
              </a:ext>
            </a:extLst>
          </p:cNvPr>
          <p:cNvGrpSpPr/>
          <p:nvPr/>
        </p:nvGrpSpPr>
        <p:grpSpPr>
          <a:xfrm>
            <a:off x="2206511" y="2509098"/>
            <a:ext cx="9071088" cy="785797"/>
            <a:chOff x="2206511" y="2509098"/>
            <a:chExt cx="9071088" cy="785797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BBDF721-32E0-44DA-8570-3B614E20F79B}"/>
                </a:ext>
              </a:extLst>
            </p:cNvPr>
            <p:cNvSpPr txBox="1"/>
            <p:nvPr/>
          </p:nvSpPr>
          <p:spPr>
            <a:xfrm>
              <a:off x="3062744" y="2509098"/>
              <a:ext cx="821485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Python</a:t>
              </a:r>
              <a:r>
                <a:rPr lang="zh-CN" altLang="en-US" sz="200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的学习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528222B2-B64E-46FF-8D4F-2E8B871D3F94}"/>
                </a:ext>
              </a:extLst>
            </p:cNvPr>
            <p:cNvSpPr/>
            <p:nvPr/>
          </p:nvSpPr>
          <p:spPr>
            <a:xfrm>
              <a:off x="3161522" y="3052006"/>
              <a:ext cx="4208905" cy="2428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2080D6C-97F1-4D40-8081-AEE723059FE6}"/>
                </a:ext>
              </a:extLst>
            </p:cNvPr>
            <p:cNvSpPr/>
            <p:nvPr/>
          </p:nvSpPr>
          <p:spPr>
            <a:xfrm>
              <a:off x="3161521" y="3052006"/>
              <a:ext cx="2893997" cy="242889"/>
            </a:xfrm>
            <a:prstGeom prst="rect">
              <a:avLst/>
            </a:prstGeom>
            <a:solidFill>
              <a:srgbClr val="32B6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9" name="businessman-with-a-calculator_30774">
              <a:extLst>
                <a:ext uri="{FF2B5EF4-FFF2-40B4-BE49-F238E27FC236}">
                  <a16:creationId xmlns:a16="http://schemas.microsoft.com/office/drawing/2014/main" id="{3499B41E-6ACB-45C1-A44E-BDA03329962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206511" y="2691202"/>
              <a:ext cx="609685" cy="603693"/>
            </a:xfrm>
            <a:custGeom>
              <a:avLst/>
              <a:gdLst>
                <a:gd name="connsiteX0" fmla="*/ 543800 w 603264"/>
                <a:gd name="connsiteY0" fmla="*/ 537073 h 597336"/>
                <a:gd name="connsiteX1" fmla="*/ 560056 w 603264"/>
                <a:gd name="connsiteY1" fmla="*/ 537073 h 597336"/>
                <a:gd name="connsiteX2" fmla="*/ 566782 w 603264"/>
                <a:gd name="connsiteY2" fmla="*/ 541275 h 597336"/>
                <a:gd name="connsiteX3" fmla="*/ 566782 w 603264"/>
                <a:gd name="connsiteY3" fmla="*/ 551641 h 597336"/>
                <a:gd name="connsiteX4" fmla="*/ 560056 w 603264"/>
                <a:gd name="connsiteY4" fmla="*/ 555843 h 597336"/>
                <a:gd name="connsiteX5" fmla="*/ 543800 w 603264"/>
                <a:gd name="connsiteY5" fmla="*/ 555843 h 597336"/>
                <a:gd name="connsiteX6" fmla="*/ 537074 w 603264"/>
                <a:gd name="connsiteY6" fmla="*/ 551641 h 597336"/>
                <a:gd name="connsiteX7" fmla="*/ 537074 w 603264"/>
                <a:gd name="connsiteY7" fmla="*/ 541275 h 597336"/>
                <a:gd name="connsiteX8" fmla="*/ 543800 w 603264"/>
                <a:gd name="connsiteY8" fmla="*/ 537073 h 597336"/>
                <a:gd name="connsiteX9" fmla="*/ 505640 w 603264"/>
                <a:gd name="connsiteY9" fmla="*/ 537073 h 597336"/>
                <a:gd name="connsiteX10" fmla="*/ 521935 w 603264"/>
                <a:gd name="connsiteY10" fmla="*/ 537073 h 597336"/>
                <a:gd name="connsiteX11" fmla="*/ 528677 w 603264"/>
                <a:gd name="connsiteY11" fmla="*/ 541275 h 597336"/>
                <a:gd name="connsiteX12" fmla="*/ 528677 w 603264"/>
                <a:gd name="connsiteY12" fmla="*/ 551641 h 597336"/>
                <a:gd name="connsiteX13" fmla="*/ 521935 w 603264"/>
                <a:gd name="connsiteY13" fmla="*/ 555843 h 597336"/>
                <a:gd name="connsiteX14" fmla="*/ 505640 w 603264"/>
                <a:gd name="connsiteY14" fmla="*/ 555843 h 597336"/>
                <a:gd name="connsiteX15" fmla="*/ 498898 w 603264"/>
                <a:gd name="connsiteY15" fmla="*/ 551641 h 597336"/>
                <a:gd name="connsiteX16" fmla="*/ 498898 w 603264"/>
                <a:gd name="connsiteY16" fmla="*/ 541275 h 597336"/>
                <a:gd name="connsiteX17" fmla="*/ 505640 w 603264"/>
                <a:gd name="connsiteY17" fmla="*/ 537073 h 597336"/>
                <a:gd name="connsiteX18" fmla="*/ 467464 w 603264"/>
                <a:gd name="connsiteY18" fmla="*/ 537073 h 597336"/>
                <a:gd name="connsiteX19" fmla="*/ 483759 w 603264"/>
                <a:gd name="connsiteY19" fmla="*/ 537073 h 597336"/>
                <a:gd name="connsiteX20" fmla="*/ 490501 w 603264"/>
                <a:gd name="connsiteY20" fmla="*/ 541275 h 597336"/>
                <a:gd name="connsiteX21" fmla="*/ 490501 w 603264"/>
                <a:gd name="connsiteY21" fmla="*/ 551641 h 597336"/>
                <a:gd name="connsiteX22" fmla="*/ 483759 w 603264"/>
                <a:gd name="connsiteY22" fmla="*/ 555843 h 597336"/>
                <a:gd name="connsiteX23" fmla="*/ 467464 w 603264"/>
                <a:gd name="connsiteY23" fmla="*/ 555843 h 597336"/>
                <a:gd name="connsiteX24" fmla="*/ 460722 w 603264"/>
                <a:gd name="connsiteY24" fmla="*/ 551641 h 597336"/>
                <a:gd name="connsiteX25" fmla="*/ 460722 w 603264"/>
                <a:gd name="connsiteY25" fmla="*/ 541275 h 597336"/>
                <a:gd name="connsiteX26" fmla="*/ 467464 w 603264"/>
                <a:gd name="connsiteY26" fmla="*/ 537073 h 597336"/>
                <a:gd name="connsiteX27" fmla="*/ 429288 w 603264"/>
                <a:gd name="connsiteY27" fmla="*/ 537073 h 597336"/>
                <a:gd name="connsiteX28" fmla="*/ 445583 w 603264"/>
                <a:gd name="connsiteY28" fmla="*/ 537073 h 597336"/>
                <a:gd name="connsiteX29" fmla="*/ 452325 w 603264"/>
                <a:gd name="connsiteY29" fmla="*/ 541275 h 597336"/>
                <a:gd name="connsiteX30" fmla="*/ 452325 w 603264"/>
                <a:gd name="connsiteY30" fmla="*/ 551641 h 597336"/>
                <a:gd name="connsiteX31" fmla="*/ 445583 w 603264"/>
                <a:gd name="connsiteY31" fmla="*/ 555843 h 597336"/>
                <a:gd name="connsiteX32" fmla="*/ 429288 w 603264"/>
                <a:gd name="connsiteY32" fmla="*/ 555843 h 597336"/>
                <a:gd name="connsiteX33" fmla="*/ 422546 w 603264"/>
                <a:gd name="connsiteY33" fmla="*/ 551641 h 597336"/>
                <a:gd name="connsiteX34" fmla="*/ 422546 w 603264"/>
                <a:gd name="connsiteY34" fmla="*/ 541275 h 597336"/>
                <a:gd name="connsiteX35" fmla="*/ 429288 w 603264"/>
                <a:gd name="connsiteY35" fmla="*/ 537073 h 597336"/>
                <a:gd name="connsiteX36" fmla="*/ 543800 w 603264"/>
                <a:gd name="connsiteY36" fmla="*/ 513293 h 597336"/>
                <a:gd name="connsiteX37" fmla="*/ 560056 w 603264"/>
                <a:gd name="connsiteY37" fmla="*/ 513293 h 597336"/>
                <a:gd name="connsiteX38" fmla="*/ 566782 w 603264"/>
                <a:gd name="connsiteY38" fmla="*/ 517495 h 597336"/>
                <a:gd name="connsiteX39" fmla="*/ 566782 w 603264"/>
                <a:gd name="connsiteY39" fmla="*/ 527861 h 597336"/>
                <a:gd name="connsiteX40" fmla="*/ 560056 w 603264"/>
                <a:gd name="connsiteY40" fmla="*/ 532063 h 597336"/>
                <a:gd name="connsiteX41" fmla="*/ 543800 w 603264"/>
                <a:gd name="connsiteY41" fmla="*/ 532063 h 597336"/>
                <a:gd name="connsiteX42" fmla="*/ 537074 w 603264"/>
                <a:gd name="connsiteY42" fmla="*/ 527861 h 597336"/>
                <a:gd name="connsiteX43" fmla="*/ 537074 w 603264"/>
                <a:gd name="connsiteY43" fmla="*/ 517495 h 597336"/>
                <a:gd name="connsiteX44" fmla="*/ 543800 w 603264"/>
                <a:gd name="connsiteY44" fmla="*/ 513293 h 597336"/>
                <a:gd name="connsiteX45" fmla="*/ 505640 w 603264"/>
                <a:gd name="connsiteY45" fmla="*/ 513293 h 597336"/>
                <a:gd name="connsiteX46" fmla="*/ 521935 w 603264"/>
                <a:gd name="connsiteY46" fmla="*/ 513293 h 597336"/>
                <a:gd name="connsiteX47" fmla="*/ 528677 w 603264"/>
                <a:gd name="connsiteY47" fmla="*/ 517495 h 597336"/>
                <a:gd name="connsiteX48" fmla="*/ 528677 w 603264"/>
                <a:gd name="connsiteY48" fmla="*/ 527861 h 597336"/>
                <a:gd name="connsiteX49" fmla="*/ 521935 w 603264"/>
                <a:gd name="connsiteY49" fmla="*/ 532063 h 597336"/>
                <a:gd name="connsiteX50" fmla="*/ 505640 w 603264"/>
                <a:gd name="connsiteY50" fmla="*/ 532063 h 597336"/>
                <a:gd name="connsiteX51" fmla="*/ 498898 w 603264"/>
                <a:gd name="connsiteY51" fmla="*/ 527861 h 597336"/>
                <a:gd name="connsiteX52" fmla="*/ 498898 w 603264"/>
                <a:gd name="connsiteY52" fmla="*/ 517495 h 597336"/>
                <a:gd name="connsiteX53" fmla="*/ 505640 w 603264"/>
                <a:gd name="connsiteY53" fmla="*/ 513293 h 597336"/>
                <a:gd name="connsiteX54" fmla="*/ 467464 w 603264"/>
                <a:gd name="connsiteY54" fmla="*/ 513293 h 597336"/>
                <a:gd name="connsiteX55" fmla="*/ 483759 w 603264"/>
                <a:gd name="connsiteY55" fmla="*/ 513293 h 597336"/>
                <a:gd name="connsiteX56" fmla="*/ 490501 w 603264"/>
                <a:gd name="connsiteY56" fmla="*/ 517495 h 597336"/>
                <a:gd name="connsiteX57" fmla="*/ 490501 w 603264"/>
                <a:gd name="connsiteY57" fmla="*/ 527861 h 597336"/>
                <a:gd name="connsiteX58" fmla="*/ 483759 w 603264"/>
                <a:gd name="connsiteY58" fmla="*/ 532063 h 597336"/>
                <a:gd name="connsiteX59" fmla="*/ 467464 w 603264"/>
                <a:gd name="connsiteY59" fmla="*/ 532063 h 597336"/>
                <a:gd name="connsiteX60" fmla="*/ 460722 w 603264"/>
                <a:gd name="connsiteY60" fmla="*/ 527861 h 597336"/>
                <a:gd name="connsiteX61" fmla="*/ 460722 w 603264"/>
                <a:gd name="connsiteY61" fmla="*/ 517495 h 597336"/>
                <a:gd name="connsiteX62" fmla="*/ 467464 w 603264"/>
                <a:gd name="connsiteY62" fmla="*/ 513293 h 597336"/>
                <a:gd name="connsiteX63" fmla="*/ 429288 w 603264"/>
                <a:gd name="connsiteY63" fmla="*/ 513293 h 597336"/>
                <a:gd name="connsiteX64" fmla="*/ 445583 w 603264"/>
                <a:gd name="connsiteY64" fmla="*/ 513293 h 597336"/>
                <a:gd name="connsiteX65" fmla="*/ 452325 w 603264"/>
                <a:gd name="connsiteY65" fmla="*/ 517495 h 597336"/>
                <a:gd name="connsiteX66" fmla="*/ 452325 w 603264"/>
                <a:gd name="connsiteY66" fmla="*/ 527861 h 597336"/>
                <a:gd name="connsiteX67" fmla="*/ 445583 w 603264"/>
                <a:gd name="connsiteY67" fmla="*/ 532063 h 597336"/>
                <a:gd name="connsiteX68" fmla="*/ 429288 w 603264"/>
                <a:gd name="connsiteY68" fmla="*/ 532063 h 597336"/>
                <a:gd name="connsiteX69" fmla="*/ 422546 w 603264"/>
                <a:gd name="connsiteY69" fmla="*/ 527861 h 597336"/>
                <a:gd name="connsiteX70" fmla="*/ 422546 w 603264"/>
                <a:gd name="connsiteY70" fmla="*/ 517495 h 597336"/>
                <a:gd name="connsiteX71" fmla="*/ 429288 w 603264"/>
                <a:gd name="connsiteY71" fmla="*/ 513293 h 597336"/>
                <a:gd name="connsiteX72" fmla="*/ 543800 w 603264"/>
                <a:gd name="connsiteY72" fmla="*/ 489159 h 597336"/>
                <a:gd name="connsiteX73" fmla="*/ 560056 w 603264"/>
                <a:gd name="connsiteY73" fmla="*/ 489159 h 597336"/>
                <a:gd name="connsiteX74" fmla="*/ 566782 w 603264"/>
                <a:gd name="connsiteY74" fmla="*/ 493361 h 597336"/>
                <a:gd name="connsiteX75" fmla="*/ 566782 w 603264"/>
                <a:gd name="connsiteY75" fmla="*/ 503727 h 597336"/>
                <a:gd name="connsiteX76" fmla="*/ 560056 w 603264"/>
                <a:gd name="connsiteY76" fmla="*/ 507929 h 597336"/>
                <a:gd name="connsiteX77" fmla="*/ 543800 w 603264"/>
                <a:gd name="connsiteY77" fmla="*/ 507929 h 597336"/>
                <a:gd name="connsiteX78" fmla="*/ 537074 w 603264"/>
                <a:gd name="connsiteY78" fmla="*/ 503727 h 597336"/>
                <a:gd name="connsiteX79" fmla="*/ 537074 w 603264"/>
                <a:gd name="connsiteY79" fmla="*/ 493361 h 597336"/>
                <a:gd name="connsiteX80" fmla="*/ 543800 w 603264"/>
                <a:gd name="connsiteY80" fmla="*/ 489159 h 597336"/>
                <a:gd name="connsiteX81" fmla="*/ 505640 w 603264"/>
                <a:gd name="connsiteY81" fmla="*/ 489159 h 597336"/>
                <a:gd name="connsiteX82" fmla="*/ 521935 w 603264"/>
                <a:gd name="connsiteY82" fmla="*/ 489159 h 597336"/>
                <a:gd name="connsiteX83" fmla="*/ 528677 w 603264"/>
                <a:gd name="connsiteY83" fmla="*/ 493361 h 597336"/>
                <a:gd name="connsiteX84" fmla="*/ 528677 w 603264"/>
                <a:gd name="connsiteY84" fmla="*/ 503727 h 597336"/>
                <a:gd name="connsiteX85" fmla="*/ 521935 w 603264"/>
                <a:gd name="connsiteY85" fmla="*/ 507929 h 597336"/>
                <a:gd name="connsiteX86" fmla="*/ 505640 w 603264"/>
                <a:gd name="connsiteY86" fmla="*/ 507929 h 597336"/>
                <a:gd name="connsiteX87" fmla="*/ 498898 w 603264"/>
                <a:gd name="connsiteY87" fmla="*/ 503727 h 597336"/>
                <a:gd name="connsiteX88" fmla="*/ 498898 w 603264"/>
                <a:gd name="connsiteY88" fmla="*/ 493361 h 597336"/>
                <a:gd name="connsiteX89" fmla="*/ 505640 w 603264"/>
                <a:gd name="connsiteY89" fmla="*/ 489159 h 597336"/>
                <a:gd name="connsiteX90" fmla="*/ 467464 w 603264"/>
                <a:gd name="connsiteY90" fmla="*/ 489159 h 597336"/>
                <a:gd name="connsiteX91" fmla="*/ 483759 w 603264"/>
                <a:gd name="connsiteY91" fmla="*/ 489159 h 597336"/>
                <a:gd name="connsiteX92" fmla="*/ 490501 w 603264"/>
                <a:gd name="connsiteY92" fmla="*/ 493361 h 597336"/>
                <a:gd name="connsiteX93" fmla="*/ 490501 w 603264"/>
                <a:gd name="connsiteY93" fmla="*/ 503727 h 597336"/>
                <a:gd name="connsiteX94" fmla="*/ 483759 w 603264"/>
                <a:gd name="connsiteY94" fmla="*/ 507929 h 597336"/>
                <a:gd name="connsiteX95" fmla="*/ 467464 w 603264"/>
                <a:gd name="connsiteY95" fmla="*/ 507929 h 597336"/>
                <a:gd name="connsiteX96" fmla="*/ 460722 w 603264"/>
                <a:gd name="connsiteY96" fmla="*/ 503727 h 597336"/>
                <a:gd name="connsiteX97" fmla="*/ 460722 w 603264"/>
                <a:gd name="connsiteY97" fmla="*/ 493361 h 597336"/>
                <a:gd name="connsiteX98" fmla="*/ 467464 w 603264"/>
                <a:gd name="connsiteY98" fmla="*/ 489159 h 597336"/>
                <a:gd name="connsiteX99" fmla="*/ 429288 w 603264"/>
                <a:gd name="connsiteY99" fmla="*/ 489159 h 597336"/>
                <a:gd name="connsiteX100" fmla="*/ 445583 w 603264"/>
                <a:gd name="connsiteY100" fmla="*/ 489159 h 597336"/>
                <a:gd name="connsiteX101" fmla="*/ 452325 w 603264"/>
                <a:gd name="connsiteY101" fmla="*/ 493361 h 597336"/>
                <a:gd name="connsiteX102" fmla="*/ 452325 w 603264"/>
                <a:gd name="connsiteY102" fmla="*/ 503727 h 597336"/>
                <a:gd name="connsiteX103" fmla="*/ 445583 w 603264"/>
                <a:gd name="connsiteY103" fmla="*/ 507929 h 597336"/>
                <a:gd name="connsiteX104" fmla="*/ 429288 w 603264"/>
                <a:gd name="connsiteY104" fmla="*/ 507929 h 597336"/>
                <a:gd name="connsiteX105" fmla="*/ 422546 w 603264"/>
                <a:gd name="connsiteY105" fmla="*/ 503727 h 597336"/>
                <a:gd name="connsiteX106" fmla="*/ 422546 w 603264"/>
                <a:gd name="connsiteY106" fmla="*/ 493361 h 597336"/>
                <a:gd name="connsiteX107" fmla="*/ 429288 w 603264"/>
                <a:gd name="connsiteY107" fmla="*/ 489159 h 597336"/>
                <a:gd name="connsiteX108" fmla="*/ 543800 w 603264"/>
                <a:gd name="connsiteY108" fmla="*/ 455852 h 597336"/>
                <a:gd name="connsiteX109" fmla="*/ 560056 w 603264"/>
                <a:gd name="connsiteY109" fmla="*/ 455852 h 597336"/>
                <a:gd name="connsiteX110" fmla="*/ 566782 w 603264"/>
                <a:gd name="connsiteY110" fmla="*/ 460335 h 597336"/>
                <a:gd name="connsiteX111" fmla="*/ 566782 w 603264"/>
                <a:gd name="connsiteY111" fmla="*/ 470422 h 597336"/>
                <a:gd name="connsiteX112" fmla="*/ 560056 w 603264"/>
                <a:gd name="connsiteY112" fmla="*/ 474905 h 597336"/>
                <a:gd name="connsiteX113" fmla="*/ 543800 w 603264"/>
                <a:gd name="connsiteY113" fmla="*/ 474905 h 597336"/>
                <a:gd name="connsiteX114" fmla="*/ 537074 w 603264"/>
                <a:gd name="connsiteY114" fmla="*/ 470422 h 597336"/>
                <a:gd name="connsiteX115" fmla="*/ 537074 w 603264"/>
                <a:gd name="connsiteY115" fmla="*/ 460335 h 597336"/>
                <a:gd name="connsiteX116" fmla="*/ 543800 w 603264"/>
                <a:gd name="connsiteY116" fmla="*/ 455852 h 597336"/>
                <a:gd name="connsiteX117" fmla="*/ 505640 w 603264"/>
                <a:gd name="connsiteY117" fmla="*/ 455852 h 597336"/>
                <a:gd name="connsiteX118" fmla="*/ 521935 w 603264"/>
                <a:gd name="connsiteY118" fmla="*/ 455852 h 597336"/>
                <a:gd name="connsiteX119" fmla="*/ 528677 w 603264"/>
                <a:gd name="connsiteY119" fmla="*/ 460335 h 597336"/>
                <a:gd name="connsiteX120" fmla="*/ 528677 w 603264"/>
                <a:gd name="connsiteY120" fmla="*/ 470422 h 597336"/>
                <a:gd name="connsiteX121" fmla="*/ 521935 w 603264"/>
                <a:gd name="connsiteY121" fmla="*/ 474905 h 597336"/>
                <a:gd name="connsiteX122" fmla="*/ 505640 w 603264"/>
                <a:gd name="connsiteY122" fmla="*/ 474905 h 597336"/>
                <a:gd name="connsiteX123" fmla="*/ 498898 w 603264"/>
                <a:gd name="connsiteY123" fmla="*/ 470422 h 597336"/>
                <a:gd name="connsiteX124" fmla="*/ 498898 w 603264"/>
                <a:gd name="connsiteY124" fmla="*/ 460335 h 597336"/>
                <a:gd name="connsiteX125" fmla="*/ 505640 w 603264"/>
                <a:gd name="connsiteY125" fmla="*/ 455852 h 597336"/>
                <a:gd name="connsiteX126" fmla="*/ 467464 w 603264"/>
                <a:gd name="connsiteY126" fmla="*/ 455852 h 597336"/>
                <a:gd name="connsiteX127" fmla="*/ 483759 w 603264"/>
                <a:gd name="connsiteY127" fmla="*/ 455852 h 597336"/>
                <a:gd name="connsiteX128" fmla="*/ 490501 w 603264"/>
                <a:gd name="connsiteY128" fmla="*/ 460335 h 597336"/>
                <a:gd name="connsiteX129" fmla="*/ 490501 w 603264"/>
                <a:gd name="connsiteY129" fmla="*/ 470422 h 597336"/>
                <a:gd name="connsiteX130" fmla="*/ 483759 w 603264"/>
                <a:gd name="connsiteY130" fmla="*/ 474905 h 597336"/>
                <a:gd name="connsiteX131" fmla="*/ 467464 w 603264"/>
                <a:gd name="connsiteY131" fmla="*/ 474905 h 597336"/>
                <a:gd name="connsiteX132" fmla="*/ 460722 w 603264"/>
                <a:gd name="connsiteY132" fmla="*/ 470422 h 597336"/>
                <a:gd name="connsiteX133" fmla="*/ 460722 w 603264"/>
                <a:gd name="connsiteY133" fmla="*/ 460335 h 597336"/>
                <a:gd name="connsiteX134" fmla="*/ 467464 w 603264"/>
                <a:gd name="connsiteY134" fmla="*/ 455852 h 597336"/>
                <a:gd name="connsiteX135" fmla="*/ 429288 w 603264"/>
                <a:gd name="connsiteY135" fmla="*/ 455852 h 597336"/>
                <a:gd name="connsiteX136" fmla="*/ 445583 w 603264"/>
                <a:gd name="connsiteY136" fmla="*/ 455852 h 597336"/>
                <a:gd name="connsiteX137" fmla="*/ 452325 w 603264"/>
                <a:gd name="connsiteY137" fmla="*/ 460335 h 597336"/>
                <a:gd name="connsiteX138" fmla="*/ 452325 w 603264"/>
                <a:gd name="connsiteY138" fmla="*/ 470422 h 597336"/>
                <a:gd name="connsiteX139" fmla="*/ 445583 w 603264"/>
                <a:gd name="connsiteY139" fmla="*/ 474905 h 597336"/>
                <a:gd name="connsiteX140" fmla="*/ 429288 w 603264"/>
                <a:gd name="connsiteY140" fmla="*/ 474905 h 597336"/>
                <a:gd name="connsiteX141" fmla="*/ 422546 w 603264"/>
                <a:gd name="connsiteY141" fmla="*/ 470422 h 597336"/>
                <a:gd name="connsiteX142" fmla="*/ 422546 w 603264"/>
                <a:gd name="connsiteY142" fmla="*/ 460335 h 597336"/>
                <a:gd name="connsiteX143" fmla="*/ 429288 w 603264"/>
                <a:gd name="connsiteY143" fmla="*/ 455852 h 597336"/>
                <a:gd name="connsiteX144" fmla="*/ 433538 w 603264"/>
                <a:gd name="connsiteY144" fmla="*/ 368140 h 597336"/>
                <a:gd name="connsiteX145" fmla="*/ 555862 w 603264"/>
                <a:gd name="connsiteY145" fmla="*/ 368140 h 597336"/>
                <a:gd name="connsiteX146" fmla="*/ 570451 w 603264"/>
                <a:gd name="connsiteY146" fmla="*/ 381310 h 597336"/>
                <a:gd name="connsiteX147" fmla="*/ 570451 w 603264"/>
                <a:gd name="connsiteY147" fmla="*/ 412973 h 597336"/>
                <a:gd name="connsiteX148" fmla="*/ 555862 w 603264"/>
                <a:gd name="connsiteY148" fmla="*/ 425862 h 597336"/>
                <a:gd name="connsiteX149" fmla="*/ 433538 w 603264"/>
                <a:gd name="connsiteY149" fmla="*/ 425862 h 597336"/>
                <a:gd name="connsiteX150" fmla="*/ 419229 w 603264"/>
                <a:gd name="connsiteY150" fmla="*/ 412973 h 597336"/>
                <a:gd name="connsiteX151" fmla="*/ 419229 w 603264"/>
                <a:gd name="connsiteY151" fmla="*/ 381310 h 597336"/>
                <a:gd name="connsiteX152" fmla="*/ 433538 w 603264"/>
                <a:gd name="connsiteY152" fmla="*/ 368140 h 597336"/>
                <a:gd name="connsiteX153" fmla="*/ 436629 w 603264"/>
                <a:gd name="connsiteY153" fmla="*/ 340937 h 597336"/>
                <a:gd name="connsiteX154" fmla="*/ 400721 w 603264"/>
                <a:gd name="connsiteY154" fmla="*/ 377087 h 597336"/>
                <a:gd name="connsiteX155" fmla="*/ 400721 w 603264"/>
                <a:gd name="connsiteY155" fmla="*/ 538780 h 597336"/>
                <a:gd name="connsiteX156" fmla="*/ 436629 w 603264"/>
                <a:gd name="connsiteY156" fmla="*/ 574929 h 597336"/>
                <a:gd name="connsiteX157" fmla="*/ 552769 w 603264"/>
                <a:gd name="connsiteY157" fmla="*/ 574929 h 597336"/>
                <a:gd name="connsiteX158" fmla="*/ 588677 w 603264"/>
                <a:gd name="connsiteY158" fmla="*/ 538780 h 597336"/>
                <a:gd name="connsiteX159" fmla="*/ 588677 w 603264"/>
                <a:gd name="connsiteY159" fmla="*/ 377087 h 597336"/>
                <a:gd name="connsiteX160" fmla="*/ 552769 w 603264"/>
                <a:gd name="connsiteY160" fmla="*/ 340937 h 597336"/>
                <a:gd name="connsiteX161" fmla="*/ 436629 w 603264"/>
                <a:gd name="connsiteY161" fmla="*/ 326365 h 597336"/>
                <a:gd name="connsiteX162" fmla="*/ 552769 w 603264"/>
                <a:gd name="connsiteY162" fmla="*/ 326365 h 597336"/>
                <a:gd name="connsiteX163" fmla="*/ 603264 w 603264"/>
                <a:gd name="connsiteY163" fmla="*/ 377087 h 597336"/>
                <a:gd name="connsiteX164" fmla="*/ 603264 w 603264"/>
                <a:gd name="connsiteY164" fmla="*/ 538780 h 597336"/>
                <a:gd name="connsiteX165" fmla="*/ 552769 w 603264"/>
                <a:gd name="connsiteY165" fmla="*/ 589221 h 597336"/>
                <a:gd name="connsiteX166" fmla="*/ 436629 w 603264"/>
                <a:gd name="connsiteY166" fmla="*/ 589221 h 597336"/>
                <a:gd name="connsiteX167" fmla="*/ 386134 w 603264"/>
                <a:gd name="connsiteY167" fmla="*/ 538780 h 597336"/>
                <a:gd name="connsiteX168" fmla="*/ 386134 w 603264"/>
                <a:gd name="connsiteY168" fmla="*/ 377087 h 597336"/>
                <a:gd name="connsiteX169" fmla="*/ 436629 w 603264"/>
                <a:gd name="connsiteY169" fmla="*/ 326365 h 597336"/>
                <a:gd name="connsiteX170" fmla="*/ 279496 w 603264"/>
                <a:gd name="connsiteY170" fmla="*/ 0 h 597336"/>
                <a:gd name="connsiteX171" fmla="*/ 433836 w 603264"/>
                <a:gd name="connsiteY171" fmla="*/ 154097 h 597336"/>
                <a:gd name="connsiteX172" fmla="*/ 348528 w 603264"/>
                <a:gd name="connsiteY172" fmla="*/ 315479 h 597336"/>
                <a:gd name="connsiteX173" fmla="*/ 383044 w 603264"/>
                <a:gd name="connsiteY173" fmla="*/ 326686 h 597336"/>
                <a:gd name="connsiteX174" fmla="*/ 362839 w 603264"/>
                <a:gd name="connsiteY174" fmla="*/ 377117 h 597336"/>
                <a:gd name="connsiteX175" fmla="*/ 362839 w 603264"/>
                <a:gd name="connsiteY175" fmla="*/ 538779 h 597336"/>
                <a:gd name="connsiteX176" fmla="*/ 386411 w 603264"/>
                <a:gd name="connsiteY176" fmla="*/ 592573 h 597336"/>
                <a:gd name="connsiteX177" fmla="*/ 279776 w 603264"/>
                <a:gd name="connsiteY177" fmla="*/ 597336 h 597336"/>
                <a:gd name="connsiteX178" fmla="*/ 357788 w 603264"/>
                <a:gd name="connsiteY178" fmla="*/ 519167 h 597336"/>
                <a:gd name="connsiteX179" fmla="*/ 291843 w 603264"/>
                <a:gd name="connsiteY179" fmla="*/ 360027 h 597336"/>
                <a:gd name="connsiteX180" fmla="*/ 292685 w 603264"/>
                <a:gd name="connsiteY180" fmla="*/ 360027 h 597336"/>
                <a:gd name="connsiteX181" fmla="*/ 318221 w 603264"/>
                <a:gd name="connsiteY181" fmla="*/ 330608 h 597336"/>
                <a:gd name="connsiteX182" fmla="*/ 279496 w 603264"/>
                <a:gd name="connsiteY182" fmla="*/ 337893 h 597336"/>
                <a:gd name="connsiteX183" fmla="*/ 240770 w 603264"/>
                <a:gd name="connsiteY183" fmla="*/ 330608 h 597336"/>
                <a:gd name="connsiteX184" fmla="*/ 266587 w 603264"/>
                <a:gd name="connsiteY184" fmla="*/ 360027 h 597336"/>
                <a:gd name="connsiteX185" fmla="*/ 267149 w 603264"/>
                <a:gd name="connsiteY185" fmla="*/ 360027 h 597336"/>
                <a:gd name="connsiteX186" fmla="*/ 201203 w 603264"/>
                <a:gd name="connsiteY186" fmla="*/ 519167 h 597336"/>
                <a:gd name="connsiteX187" fmla="*/ 279496 w 603264"/>
                <a:gd name="connsiteY187" fmla="*/ 597336 h 597336"/>
                <a:gd name="connsiteX188" fmla="*/ 0 w 603264"/>
                <a:gd name="connsiteY188" fmla="*/ 528413 h 597336"/>
                <a:gd name="connsiteX189" fmla="*/ 210464 w 603264"/>
                <a:gd name="connsiteY189" fmla="*/ 315479 h 597336"/>
                <a:gd name="connsiteX190" fmla="*/ 125156 w 603264"/>
                <a:gd name="connsiteY190" fmla="*/ 154097 h 597336"/>
                <a:gd name="connsiteX191" fmla="*/ 279496 w 603264"/>
                <a:gd name="connsiteY191" fmla="*/ 0 h 59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</a:cxnLst>
              <a:rect l="l" t="t" r="r" b="b"/>
              <a:pathLst>
                <a:path w="603264" h="597336">
                  <a:moveTo>
                    <a:pt x="543800" y="537073"/>
                  </a:moveTo>
                  <a:lnTo>
                    <a:pt x="560056" y="537073"/>
                  </a:lnTo>
                  <a:cubicBezTo>
                    <a:pt x="563699" y="537073"/>
                    <a:pt x="566782" y="539034"/>
                    <a:pt x="566782" y="541275"/>
                  </a:cubicBezTo>
                  <a:lnTo>
                    <a:pt x="566782" y="551641"/>
                  </a:lnTo>
                  <a:cubicBezTo>
                    <a:pt x="566782" y="554162"/>
                    <a:pt x="563699" y="555843"/>
                    <a:pt x="560056" y="555843"/>
                  </a:cubicBezTo>
                  <a:lnTo>
                    <a:pt x="543800" y="555843"/>
                  </a:lnTo>
                  <a:cubicBezTo>
                    <a:pt x="539877" y="555843"/>
                    <a:pt x="537074" y="554162"/>
                    <a:pt x="537074" y="551641"/>
                  </a:cubicBezTo>
                  <a:lnTo>
                    <a:pt x="537074" y="541275"/>
                  </a:lnTo>
                  <a:cubicBezTo>
                    <a:pt x="537074" y="539034"/>
                    <a:pt x="540157" y="537073"/>
                    <a:pt x="543800" y="537073"/>
                  </a:cubicBezTo>
                  <a:close/>
                  <a:moveTo>
                    <a:pt x="505640" y="537073"/>
                  </a:moveTo>
                  <a:lnTo>
                    <a:pt x="521935" y="537073"/>
                  </a:lnTo>
                  <a:cubicBezTo>
                    <a:pt x="525587" y="537073"/>
                    <a:pt x="528677" y="539034"/>
                    <a:pt x="528677" y="541275"/>
                  </a:cubicBezTo>
                  <a:lnTo>
                    <a:pt x="528677" y="551641"/>
                  </a:lnTo>
                  <a:cubicBezTo>
                    <a:pt x="528677" y="554162"/>
                    <a:pt x="525587" y="555843"/>
                    <a:pt x="521935" y="555843"/>
                  </a:cubicBezTo>
                  <a:lnTo>
                    <a:pt x="505640" y="555843"/>
                  </a:lnTo>
                  <a:cubicBezTo>
                    <a:pt x="501707" y="555843"/>
                    <a:pt x="498898" y="554162"/>
                    <a:pt x="498898" y="551641"/>
                  </a:cubicBezTo>
                  <a:lnTo>
                    <a:pt x="498898" y="541275"/>
                  </a:lnTo>
                  <a:cubicBezTo>
                    <a:pt x="498898" y="539034"/>
                    <a:pt x="501707" y="537073"/>
                    <a:pt x="505640" y="537073"/>
                  </a:cubicBezTo>
                  <a:close/>
                  <a:moveTo>
                    <a:pt x="467464" y="537073"/>
                  </a:moveTo>
                  <a:lnTo>
                    <a:pt x="483759" y="537073"/>
                  </a:lnTo>
                  <a:cubicBezTo>
                    <a:pt x="487411" y="537073"/>
                    <a:pt x="490501" y="539034"/>
                    <a:pt x="490501" y="541275"/>
                  </a:cubicBezTo>
                  <a:lnTo>
                    <a:pt x="490501" y="551641"/>
                  </a:lnTo>
                  <a:cubicBezTo>
                    <a:pt x="490501" y="554162"/>
                    <a:pt x="487411" y="555843"/>
                    <a:pt x="483759" y="555843"/>
                  </a:cubicBezTo>
                  <a:lnTo>
                    <a:pt x="467464" y="555843"/>
                  </a:lnTo>
                  <a:cubicBezTo>
                    <a:pt x="463812" y="555843"/>
                    <a:pt x="460722" y="554162"/>
                    <a:pt x="460722" y="551641"/>
                  </a:cubicBezTo>
                  <a:lnTo>
                    <a:pt x="460722" y="541275"/>
                  </a:lnTo>
                  <a:cubicBezTo>
                    <a:pt x="460722" y="539034"/>
                    <a:pt x="463812" y="537073"/>
                    <a:pt x="467464" y="537073"/>
                  </a:cubicBezTo>
                  <a:close/>
                  <a:moveTo>
                    <a:pt x="429288" y="537073"/>
                  </a:moveTo>
                  <a:lnTo>
                    <a:pt x="445583" y="537073"/>
                  </a:lnTo>
                  <a:cubicBezTo>
                    <a:pt x="449235" y="537073"/>
                    <a:pt x="452325" y="539034"/>
                    <a:pt x="452325" y="541275"/>
                  </a:cubicBezTo>
                  <a:lnTo>
                    <a:pt x="452325" y="551641"/>
                  </a:lnTo>
                  <a:cubicBezTo>
                    <a:pt x="452325" y="554162"/>
                    <a:pt x="449235" y="555843"/>
                    <a:pt x="445583" y="555843"/>
                  </a:cubicBezTo>
                  <a:lnTo>
                    <a:pt x="429288" y="555843"/>
                  </a:lnTo>
                  <a:cubicBezTo>
                    <a:pt x="425355" y="555843"/>
                    <a:pt x="422546" y="554162"/>
                    <a:pt x="422546" y="551641"/>
                  </a:cubicBezTo>
                  <a:lnTo>
                    <a:pt x="422546" y="541275"/>
                  </a:lnTo>
                  <a:cubicBezTo>
                    <a:pt x="422546" y="539034"/>
                    <a:pt x="425355" y="537073"/>
                    <a:pt x="429288" y="537073"/>
                  </a:cubicBezTo>
                  <a:close/>
                  <a:moveTo>
                    <a:pt x="543800" y="513293"/>
                  </a:moveTo>
                  <a:lnTo>
                    <a:pt x="560056" y="513293"/>
                  </a:lnTo>
                  <a:cubicBezTo>
                    <a:pt x="563699" y="513293"/>
                    <a:pt x="566782" y="515254"/>
                    <a:pt x="566782" y="517495"/>
                  </a:cubicBezTo>
                  <a:lnTo>
                    <a:pt x="566782" y="527861"/>
                  </a:lnTo>
                  <a:cubicBezTo>
                    <a:pt x="566782" y="530102"/>
                    <a:pt x="563699" y="532063"/>
                    <a:pt x="560056" y="532063"/>
                  </a:cubicBezTo>
                  <a:lnTo>
                    <a:pt x="543800" y="532063"/>
                  </a:lnTo>
                  <a:cubicBezTo>
                    <a:pt x="540157" y="532063"/>
                    <a:pt x="537074" y="530102"/>
                    <a:pt x="537074" y="527861"/>
                  </a:cubicBezTo>
                  <a:lnTo>
                    <a:pt x="537074" y="517495"/>
                  </a:lnTo>
                  <a:cubicBezTo>
                    <a:pt x="537074" y="515254"/>
                    <a:pt x="540157" y="513293"/>
                    <a:pt x="543800" y="513293"/>
                  </a:cubicBezTo>
                  <a:close/>
                  <a:moveTo>
                    <a:pt x="505640" y="513293"/>
                  </a:moveTo>
                  <a:lnTo>
                    <a:pt x="521935" y="513293"/>
                  </a:lnTo>
                  <a:cubicBezTo>
                    <a:pt x="525587" y="513293"/>
                    <a:pt x="528677" y="515254"/>
                    <a:pt x="528677" y="517495"/>
                  </a:cubicBezTo>
                  <a:lnTo>
                    <a:pt x="528677" y="527861"/>
                  </a:lnTo>
                  <a:cubicBezTo>
                    <a:pt x="528677" y="530102"/>
                    <a:pt x="525587" y="532063"/>
                    <a:pt x="521935" y="532063"/>
                  </a:cubicBezTo>
                  <a:lnTo>
                    <a:pt x="505640" y="532063"/>
                  </a:lnTo>
                  <a:cubicBezTo>
                    <a:pt x="501707" y="532063"/>
                    <a:pt x="498898" y="530102"/>
                    <a:pt x="498898" y="527861"/>
                  </a:cubicBezTo>
                  <a:lnTo>
                    <a:pt x="498898" y="517495"/>
                  </a:lnTo>
                  <a:cubicBezTo>
                    <a:pt x="498898" y="515254"/>
                    <a:pt x="501707" y="513293"/>
                    <a:pt x="505640" y="513293"/>
                  </a:cubicBezTo>
                  <a:close/>
                  <a:moveTo>
                    <a:pt x="467464" y="513293"/>
                  </a:moveTo>
                  <a:lnTo>
                    <a:pt x="483759" y="513293"/>
                  </a:lnTo>
                  <a:cubicBezTo>
                    <a:pt x="487411" y="513293"/>
                    <a:pt x="490501" y="515254"/>
                    <a:pt x="490501" y="517495"/>
                  </a:cubicBezTo>
                  <a:lnTo>
                    <a:pt x="490501" y="527861"/>
                  </a:lnTo>
                  <a:cubicBezTo>
                    <a:pt x="490501" y="530102"/>
                    <a:pt x="487411" y="532063"/>
                    <a:pt x="483759" y="532063"/>
                  </a:cubicBezTo>
                  <a:lnTo>
                    <a:pt x="467464" y="532063"/>
                  </a:lnTo>
                  <a:cubicBezTo>
                    <a:pt x="463812" y="532063"/>
                    <a:pt x="460722" y="530102"/>
                    <a:pt x="460722" y="527861"/>
                  </a:cubicBezTo>
                  <a:lnTo>
                    <a:pt x="460722" y="517495"/>
                  </a:lnTo>
                  <a:cubicBezTo>
                    <a:pt x="460722" y="515254"/>
                    <a:pt x="463812" y="513293"/>
                    <a:pt x="467464" y="513293"/>
                  </a:cubicBezTo>
                  <a:close/>
                  <a:moveTo>
                    <a:pt x="429288" y="513293"/>
                  </a:moveTo>
                  <a:lnTo>
                    <a:pt x="445583" y="513293"/>
                  </a:lnTo>
                  <a:cubicBezTo>
                    <a:pt x="449235" y="513293"/>
                    <a:pt x="452325" y="515254"/>
                    <a:pt x="452325" y="517495"/>
                  </a:cubicBezTo>
                  <a:lnTo>
                    <a:pt x="452325" y="527861"/>
                  </a:lnTo>
                  <a:cubicBezTo>
                    <a:pt x="452325" y="530102"/>
                    <a:pt x="449235" y="532063"/>
                    <a:pt x="445583" y="532063"/>
                  </a:cubicBezTo>
                  <a:lnTo>
                    <a:pt x="429288" y="532063"/>
                  </a:lnTo>
                  <a:cubicBezTo>
                    <a:pt x="425355" y="532063"/>
                    <a:pt x="422546" y="530102"/>
                    <a:pt x="422546" y="527861"/>
                  </a:cubicBezTo>
                  <a:lnTo>
                    <a:pt x="422546" y="517495"/>
                  </a:lnTo>
                  <a:cubicBezTo>
                    <a:pt x="422546" y="515254"/>
                    <a:pt x="425355" y="513293"/>
                    <a:pt x="429288" y="513293"/>
                  </a:cubicBezTo>
                  <a:close/>
                  <a:moveTo>
                    <a:pt x="543800" y="489159"/>
                  </a:moveTo>
                  <a:lnTo>
                    <a:pt x="560056" y="489159"/>
                  </a:lnTo>
                  <a:cubicBezTo>
                    <a:pt x="563699" y="489159"/>
                    <a:pt x="566782" y="491120"/>
                    <a:pt x="566782" y="493361"/>
                  </a:cubicBezTo>
                  <a:lnTo>
                    <a:pt x="566782" y="503727"/>
                  </a:lnTo>
                  <a:cubicBezTo>
                    <a:pt x="566782" y="505968"/>
                    <a:pt x="563699" y="507929"/>
                    <a:pt x="560056" y="507929"/>
                  </a:cubicBezTo>
                  <a:lnTo>
                    <a:pt x="543800" y="507929"/>
                  </a:lnTo>
                  <a:cubicBezTo>
                    <a:pt x="540157" y="507929"/>
                    <a:pt x="537074" y="505968"/>
                    <a:pt x="537074" y="503727"/>
                  </a:cubicBezTo>
                  <a:lnTo>
                    <a:pt x="537074" y="493361"/>
                  </a:lnTo>
                  <a:cubicBezTo>
                    <a:pt x="537074" y="491120"/>
                    <a:pt x="540157" y="489159"/>
                    <a:pt x="543800" y="489159"/>
                  </a:cubicBezTo>
                  <a:close/>
                  <a:moveTo>
                    <a:pt x="505640" y="489159"/>
                  </a:moveTo>
                  <a:lnTo>
                    <a:pt x="521935" y="489159"/>
                  </a:lnTo>
                  <a:cubicBezTo>
                    <a:pt x="525587" y="489159"/>
                    <a:pt x="528677" y="491120"/>
                    <a:pt x="528677" y="493361"/>
                  </a:cubicBezTo>
                  <a:lnTo>
                    <a:pt x="528677" y="503727"/>
                  </a:lnTo>
                  <a:cubicBezTo>
                    <a:pt x="528677" y="505968"/>
                    <a:pt x="525587" y="507929"/>
                    <a:pt x="521935" y="507929"/>
                  </a:cubicBezTo>
                  <a:lnTo>
                    <a:pt x="505640" y="507929"/>
                  </a:lnTo>
                  <a:cubicBezTo>
                    <a:pt x="501707" y="507929"/>
                    <a:pt x="498898" y="505968"/>
                    <a:pt x="498898" y="503727"/>
                  </a:cubicBezTo>
                  <a:lnTo>
                    <a:pt x="498898" y="493361"/>
                  </a:lnTo>
                  <a:cubicBezTo>
                    <a:pt x="498898" y="491120"/>
                    <a:pt x="501707" y="489159"/>
                    <a:pt x="505640" y="489159"/>
                  </a:cubicBezTo>
                  <a:close/>
                  <a:moveTo>
                    <a:pt x="467464" y="489159"/>
                  </a:moveTo>
                  <a:lnTo>
                    <a:pt x="483759" y="489159"/>
                  </a:lnTo>
                  <a:cubicBezTo>
                    <a:pt x="487692" y="489159"/>
                    <a:pt x="490501" y="491120"/>
                    <a:pt x="490501" y="493361"/>
                  </a:cubicBezTo>
                  <a:lnTo>
                    <a:pt x="490501" y="503727"/>
                  </a:lnTo>
                  <a:cubicBezTo>
                    <a:pt x="490501" y="505968"/>
                    <a:pt x="487692" y="507929"/>
                    <a:pt x="483759" y="507929"/>
                  </a:cubicBezTo>
                  <a:lnTo>
                    <a:pt x="467464" y="507929"/>
                  </a:lnTo>
                  <a:cubicBezTo>
                    <a:pt x="463812" y="507929"/>
                    <a:pt x="460722" y="505968"/>
                    <a:pt x="460722" y="503727"/>
                  </a:cubicBezTo>
                  <a:lnTo>
                    <a:pt x="460722" y="493361"/>
                  </a:lnTo>
                  <a:cubicBezTo>
                    <a:pt x="460722" y="491120"/>
                    <a:pt x="463812" y="489159"/>
                    <a:pt x="467464" y="489159"/>
                  </a:cubicBezTo>
                  <a:close/>
                  <a:moveTo>
                    <a:pt x="429288" y="489159"/>
                  </a:moveTo>
                  <a:lnTo>
                    <a:pt x="445583" y="489159"/>
                  </a:lnTo>
                  <a:cubicBezTo>
                    <a:pt x="449235" y="489159"/>
                    <a:pt x="452325" y="491120"/>
                    <a:pt x="452325" y="493361"/>
                  </a:cubicBezTo>
                  <a:lnTo>
                    <a:pt x="452325" y="503727"/>
                  </a:lnTo>
                  <a:cubicBezTo>
                    <a:pt x="452325" y="505968"/>
                    <a:pt x="449235" y="507929"/>
                    <a:pt x="445583" y="507929"/>
                  </a:cubicBezTo>
                  <a:lnTo>
                    <a:pt x="429288" y="507929"/>
                  </a:lnTo>
                  <a:cubicBezTo>
                    <a:pt x="425636" y="507929"/>
                    <a:pt x="422546" y="505968"/>
                    <a:pt x="422546" y="503727"/>
                  </a:cubicBezTo>
                  <a:lnTo>
                    <a:pt x="422546" y="493361"/>
                  </a:lnTo>
                  <a:cubicBezTo>
                    <a:pt x="422546" y="491120"/>
                    <a:pt x="425636" y="489159"/>
                    <a:pt x="429288" y="489159"/>
                  </a:cubicBezTo>
                  <a:close/>
                  <a:moveTo>
                    <a:pt x="543800" y="455852"/>
                  </a:moveTo>
                  <a:lnTo>
                    <a:pt x="560056" y="455852"/>
                  </a:lnTo>
                  <a:cubicBezTo>
                    <a:pt x="563699" y="455852"/>
                    <a:pt x="566782" y="457813"/>
                    <a:pt x="566782" y="460335"/>
                  </a:cubicBezTo>
                  <a:lnTo>
                    <a:pt x="566782" y="470422"/>
                  </a:lnTo>
                  <a:cubicBezTo>
                    <a:pt x="566782" y="472944"/>
                    <a:pt x="563699" y="474905"/>
                    <a:pt x="560056" y="474905"/>
                  </a:cubicBezTo>
                  <a:lnTo>
                    <a:pt x="543800" y="474905"/>
                  </a:lnTo>
                  <a:cubicBezTo>
                    <a:pt x="539877" y="474905"/>
                    <a:pt x="537074" y="472944"/>
                    <a:pt x="537074" y="470422"/>
                  </a:cubicBezTo>
                  <a:lnTo>
                    <a:pt x="537074" y="460335"/>
                  </a:lnTo>
                  <a:cubicBezTo>
                    <a:pt x="537074" y="457813"/>
                    <a:pt x="540157" y="455852"/>
                    <a:pt x="543800" y="455852"/>
                  </a:cubicBezTo>
                  <a:close/>
                  <a:moveTo>
                    <a:pt x="505640" y="455852"/>
                  </a:moveTo>
                  <a:lnTo>
                    <a:pt x="521935" y="455852"/>
                  </a:lnTo>
                  <a:cubicBezTo>
                    <a:pt x="525587" y="455852"/>
                    <a:pt x="528677" y="457813"/>
                    <a:pt x="528677" y="460335"/>
                  </a:cubicBezTo>
                  <a:lnTo>
                    <a:pt x="528677" y="470422"/>
                  </a:lnTo>
                  <a:cubicBezTo>
                    <a:pt x="528677" y="472944"/>
                    <a:pt x="525587" y="474905"/>
                    <a:pt x="521935" y="474905"/>
                  </a:cubicBezTo>
                  <a:lnTo>
                    <a:pt x="505640" y="474905"/>
                  </a:lnTo>
                  <a:cubicBezTo>
                    <a:pt x="501707" y="474905"/>
                    <a:pt x="498898" y="472944"/>
                    <a:pt x="498898" y="470422"/>
                  </a:cubicBezTo>
                  <a:lnTo>
                    <a:pt x="498898" y="460335"/>
                  </a:lnTo>
                  <a:cubicBezTo>
                    <a:pt x="498898" y="457813"/>
                    <a:pt x="501707" y="455852"/>
                    <a:pt x="505640" y="455852"/>
                  </a:cubicBezTo>
                  <a:close/>
                  <a:moveTo>
                    <a:pt x="467464" y="455852"/>
                  </a:moveTo>
                  <a:lnTo>
                    <a:pt x="483759" y="455852"/>
                  </a:lnTo>
                  <a:cubicBezTo>
                    <a:pt x="487411" y="455852"/>
                    <a:pt x="490501" y="457813"/>
                    <a:pt x="490501" y="460335"/>
                  </a:cubicBezTo>
                  <a:lnTo>
                    <a:pt x="490501" y="470422"/>
                  </a:lnTo>
                  <a:cubicBezTo>
                    <a:pt x="490501" y="472944"/>
                    <a:pt x="487411" y="474905"/>
                    <a:pt x="483759" y="474905"/>
                  </a:cubicBezTo>
                  <a:lnTo>
                    <a:pt x="467464" y="474905"/>
                  </a:lnTo>
                  <a:cubicBezTo>
                    <a:pt x="463531" y="474905"/>
                    <a:pt x="460722" y="472944"/>
                    <a:pt x="460722" y="470422"/>
                  </a:cubicBezTo>
                  <a:lnTo>
                    <a:pt x="460722" y="460335"/>
                  </a:lnTo>
                  <a:cubicBezTo>
                    <a:pt x="460722" y="457813"/>
                    <a:pt x="463531" y="455852"/>
                    <a:pt x="467464" y="455852"/>
                  </a:cubicBezTo>
                  <a:close/>
                  <a:moveTo>
                    <a:pt x="429288" y="455852"/>
                  </a:moveTo>
                  <a:lnTo>
                    <a:pt x="445583" y="455852"/>
                  </a:lnTo>
                  <a:cubicBezTo>
                    <a:pt x="449235" y="455852"/>
                    <a:pt x="452325" y="457813"/>
                    <a:pt x="452325" y="460335"/>
                  </a:cubicBezTo>
                  <a:lnTo>
                    <a:pt x="452325" y="470422"/>
                  </a:lnTo>
                  <a:cubicBezTo>
                    <a:pt x="452325" y="472944"/>
                    <a:pt x="449235" y="474905"/>
                    <a:pt x="445583" y="474905"/>
                  </a:cubicBezTo>
                  <a:lnTo>
                    <a:pt x="429288" y="474905"/>
                  </a:lnTo>
                  <a:cubicBezTo>
                    <a:pt x="425355" y="474905"/>
                    <a:pt x="422546" y="472944"/>
                    <a:pt x="422546" y="470422"/>
                  </a:cubicBezTo>
                  <a:lnTo>
                    <a:pt x="422546" y="460335"/>
                  </a:lnTo>
                  <a:cubicBezTo>
                    <a:pt x="422546" y="457813"/>
                    <a:pt x="425355" y="455852"/>
                    <a:pt x="429288" y="455852"/>
                  </a:cubicBezTo>
                  <a:close/>
                  <a:moveTo>
                    <a:pt x="433538" y="368140"/>
                  </a:moveTo>
                  <a:lnTo>
                    <a:pt x="555862" y="368140"/>
                  </a:lnTo>
                  <a:cubicBezTo>
                    <a:pt x="563718" y="368140"/>
                    <a:pt x="570451" y="374024"/>
                    <a:pt x="570451" y="381310"/>
                  </a:cubicBezTo>
                  <a:lnTo>
                    <a:pt x="570451" y="412973"/>
                  </a:lnTo>
                  <a:cubicBezTo>
                    <a:pt x="570451" y="419978"/>
                    <a:pt x="563718" y="425862"/>
                    <a:pt x="555862" y="425862"/>
                  </a:cubicBezTo>
                  <a:lnTo>
                    <a:pt x="433538" y="425862"/>
                  </a:lnTo>
                  <a:cubicBezTo>
                    <a:pt x="425682" y="425862"/>
                    <a:pt x="419229" y="419978"/>
                    <a:pt x="419229" y="412973"/>
                  </a:cubicBezTo>
                  <a:lnTo>
                    <a:pt x="419229" y="381310"/>
                  </a:lnTo>
                  <a:cubicBezTo>
                    <a:pt x="419229" y="374024"/>
                    <a:pt x="425682" y="368140"/>
                    <a:pt x="433538" y="368140"/>
                  </a:cubicBezTo>
                  <a:close/>
                  <a:moveTo>
                    <a:pt x="436629" y="340937"/>
                  </a:moveTo>
                  <a:cubicBezTo>
                    <a:pt x="416712" y="340937"/>
                    <a:pt x="400721" y="357190"/>
                    <a:pt x="400721" y="377087"/>
                  </a:cubicBezTo>
                  <a:lnTo>
                    <a:pt x="400721" y="538780"/>
                  </a:lnTo>
                  <a:cubicBezTo>
                    <a:pt x="400721" y="558676"/>
                    <a:pt x="416712" y="574929"/>
                    <a:pt x="436629" y="574929"/>
                  </a:cubicBezTo>
                  <a:lnTo>
                    <a:pt x="552769" y="574929"/>
                  </a:lnTo>
                  <a:cubicBezTo>
                    <a:pt x="572686" y="574929"/>
                    <a:pt x="588677" y="558676"/>
                    <a:pt x="588677" y="538780"/>
                  </a:cubicBezTo>
                  <a:lnTo>
                    <a:pt x="588677" y="377087"/>
                  </a:lnTo>
                  <a:cubicBezTo>
                    <a:pt x="588677" y="357190"/>
                    <a:pt x="572686" y="340937"/>
                    <a:pt x="552769" y="340937"/>
                  </a:cubicBezTo>
                  <a:close/>
                  <a:moveTo>
                    <a:pt x="436629" y="326365"/>
                  </a:moveTo>
                  <a:lnTo>
                    <a:pt x="552769" y="326365"/>
                  </a:lnTo>
                  <a:cubicBezTo>
                    <a:pt x="580541" y="326365"/>
                    <a:pt x="603264" y="349064"/>
                    <a:pt x="603264" y="377087"/>
                  </a:cubicBezTo>
                  <a:lnTo>
                    <a:pt x="603264" y="538780"/>
                  </a:lnTo>
                  <a:cubicBezTo>
                    <a:pt x="603264" y="566803"/>
                    <a:pt x="580541" y="589221"/>
                    <a:pt x="552769" y="589221"/>
                  </a:cubicBezTo>
                  <a:lnTo>
                    <a:pt x="436629" y="589221"/>
                  </a:lnTo>
                  <a:cubicBezTo>
                    <a:pt x="408857" y="589221"/>
                    <a:pt x="386134" y="566803"/>
                    <a:pt x="386134" y="538780"/>
                  </a:cubicBezTo>
                  <a:lnTo>
                    <a:pt x="386134" y="377087"/>
                  </a:lnTo>
                  <a:cubicBezTo>
                    <a:pt x="386134" y="349064"/>
                    <a:pt x="408857" y="326365"/>
                    <a:pt x="436629" y="326365"/>
                  </a:cubicBezTo>
                  <a:close/>
                  <a:moveTo>
                    <a:pt x="279496" y="0"/>
                  </a:moveTo>
                  <a:cubicBezTo>
                    <a:pt x="364804" y="0"/>
                    <a:pt x="433836" y="68923"/>
                    <a:pt x="433836" y="154097"/>
                  </a:cubicBezTo>
                  <a:cubicBezTo>
                    <a:pt x="433836" y="214335"/>
                    <a:pt x="399039" y="281297"/>
                    <a:pt x="348528" y="315479"/>
                  </a:cubicBezTo>
                  <a:cubicBezTo>
                    <a:pt x="360314" y="318280"/>
                    <a:pt x="371819" y="322203"/>
                    <a:pt x="383044" y="326686"/>
                  </a:cubicBezTo>
                  <a:cubicBezTo>
                    <a:pt x="370697" y="339854"/>
                    <a:pt x="362839" y="357505"/>
                    <a:pt x="362839" y="377117"/>
                  </a:cubicBezTo>
                  <a:lnTo>
                    <a:pt x="362839" y="538779"/>
                  </a:lnTo>
                  <a:cubicBezTo>
                    <a:pt x="362839" y="560073"/>
                    <a:pt x="372100" y="579125"/>
                    <a:pt x="386411" y="592573"/>
                  </a:cubicBezTo>
                  <a:cubicBezTo>
                    <a:pt x="352457" y="595655"/>
                    <a:pt x="315976" y="597336"/>
                    <a:pt x="279776" y="597336"/>
                  </a:cubicBezTo>
                  <a:lnTo>
                    <a:pt x="357788" y="519167"/>
                  </a:lnTo>
                  <a:lnTo>
                    <a:pt x="291843" y="360027"/>
                  </a:lnTo>
                  <a:lnTo>
                    <a:pt x="292685" y="360027"/>
                  </a:lnTo>
                  <a:lnTo>
                    <a:pt x="318221" y="330608"/>
                  </a:lnTo>
                  <a:cubicBezTo>
                    <a:pt x="305874" y="335091"/>
                    <a:pt x="292966" y="337893"/>
                    <a:pt x="279496" y="337893"/>
                  </a:cubicBezTo>
                  <a:cubicBezTo>
                    <a:pt x="266307" y="337893"/>
                    <a:pt x="253398" y="335091"/>
                    <a:pt x="240770" y="330608"/>
                  </a:cubicBezTo>
                  <a:lnTo>
                    <a:pt x="266587" y="360027"/>
                  </a:lnTo>
                  <a:lnTo>
                    <a:pt x="267149" y="360027"/>
                  </a:lnTo>
                  <a:lnTo>
                    <a:pt x="201203" y="519167"/>
                  </a:lnTo>
                  <a:lnTo>
                    <a:pt x="279496" y="597336"/>
                  </a:lnTo>
                  <a:cubicBezTo>
                    <a:pt x="139748" y="597336"/>
                    <a:pt x="0" y="574362"/>
                    <a:pt x="0" y="528413"/>
                  </a:cubicBezTo>
                  <a:cubicBezTo>
                    <a:pt x="0" y="450804"/>
                    <a:pt x="89517" y="346018"/>
                    <a:pt x="210464" y="315479"/>
                  </a:cubicBezTo>
                  <a:cubicBezTo>
                    <a:pt x="159952" y="281297"/>
                    <a:pt x="125156" y="214335"/>
                    <a:pt x="125156" y="154097"/>
                  </a:cubicBezTo>
                  <a:cubicBezTo>
                    <a:pt x="125156" y="68923"/>
                    <a:pt x="194188" y="0"/>
                    <a:pt x="27949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41245C0-FCDB-421F-92FD-3F89317627CD}"/>
              </a:ext>
            </a:extLst>
          </p:cNvPr>
          <p:cNvGrpSpPr/>
          <p:nvPr/>
        </p:nvGrpSpPr>
        <p:grpSpPr>
          <a:xfrm>
            <a:off x="2121982" y="5241725"/>
            <a:ext cx="7948036" cy="707886"/>
            <a:chOff x="2149963" y="4167127"/>
            <a:chExt cx="7948036" cy="707886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435ABB4-8E92-4B89-8CEA-1B075054064C}"/>
                </a:ext>
              </a:extLst>
            </p:cNvPr>
            <p:cNvSpPr txBox="1"/>
            <p:nvPr/>
          </p:nvSpPr>
          <p:spPr>
            <a:xfrm>
              <a:off x="3161525" y="4167127"/>
              <a:ext cx="693647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幼线简体" panose="03000509000000000000" pitchFamily="65" charset="-122"/>
                  <a:ea typeface="方正幼线简体" panose="03000509000000000000" pitchFamily="65" charset="-122"/>
                </a:rPr>
                <a:t>Python</a:t>
              </a:r>
              <a:r>
                <a:rPr lang="zh-CN" altLang="en-US" sz="2000" dirty="0">
                  <a:solidFill>
                    <a:schemeClr val="bg1"/>
                  </a:solidFill>
                </a:rPr>
                <a:t>是一门相对简单的语言，适合于初学者，相对容易上手。</a:t>
              </a:r>
              <a:r>
                <a:rPr lang="zh-CN" altLang="en-US" sz="2000" dirty="0">
                  <a:solidFill>
                    <a:schemeClr val="bg1"/>
                  </a:solidFill>
                  <a:latin typeface="+mn-ea"/>
                </a:rPr>
                <a:t>是学习自然语言处理的基础。</a:t>
              </a:r>
            </a:p>
          </p:txBody>
        </p:sp>
        <p:sp>
          <p:nvSpPr>
            <p:cNvPr id="15" name="group_153640">
              <a:extLst>
                <a:ext uri="{FF2B5EF4-FFF2-40B4-BE49-F238E27FC236}">
                  <a16:creationId xmlns:a16="http://schemas.microsoft.com/office/drawing/2014/main" id="{67F5046E-658A-48F1-B8BD-EC2C37D669E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149963" y="4167127"/>
              <a:ext cx="609685" cy="559344"/>
            </a:xfrm>
            <a:custGeom>
              <a:avLst/>
              <a:gdLst>
                <a:gd name="connsiteX0" fmla="*/ 303857 w 607639"/>
                <a:gd name="connsiteY0" fmla="*/ 303714 h 557467"/>
                <a:gd name="connsiteX1" fmla="*/ 352986 w 607639"/>
                <a:gd name="connsiteY1" fmla="*/ 309132 h 557467"/>
                <a:gd name="connsiteX2" fmla="*/ 514597 w 607639"/>
                <a:gd name="connsiteY2" fmla="*/ 449845 h 557467"/>
                <a:gd name="connsiteX3" fmla="*/ 528676 w 607639"/>
                <a:gd name="connsiteY3" fmla="*/ 528182 h 557467"/>
                <a:gd name="connsiteX4" fmla="*/ 499345 w 607639"/>
                <a:gd name="connsiteY4" fmla="*/ 557467 h 557467"/>
                <a:gd name="connsiteX5" fmla="*/ 108223 w 607639"/>
                <a:gd name="connsiteY5" fmla="*/ 557467 h 557467"/>
                <a:gd name="connsiteX6" fmla="*/ 78892 w 607639"/>
                <a:gd name="connsiteY6" fmla="*/ 528182 h 557467"/>
                <a:gd name="connsiteX7" fmla="*/ 303857 w 607639"/>
                <a:gd name="connsiteY7" fmla="*/ 303714 h 557467"/>
                <a:gd name="connsiteX8" fmla="*/ 455825 w 607639"/>
                <a:gd name="connsiteY8" fmla="*/ 268995 h 557467"/>
                <a:gd name="connsiteX9" fmla="*/ 607639 w 607639"/>
                <a:gd name="connsiteY9" fmla="*/ 420565 h 557467"/>
                <a:gd name="connsiteX10" fmla="*/ 578303 w 607639"/>
                <a:gd name="connsiteY10" fmla="*/ 449854 h 557467"/>
                <a:gd name="connsiteX11" fmla="*/ 576396 w 607639"/>
                <a:gd name="connsiteY11" fmla="*/ 449854 h 557467"/>
                <a:gd name="connsiteX12" fmla="*/ 424875 w 607639"/>
                <a:gd name="connsiteY12" fmla="*/ 272217 h 557467"/>
                <a:gd name="connsiteX13" fmla="*/ 455825 w 607639"/>
                <a:gd name="connsiteY13" fmla="*/ 268995 h 557467"/>
                <a:gd name="connsiteX14" fmla="*/ 151811 w 607639"/>
                <a:gd name="connsiteY14" fmla="*/ 268995 h 557467"/>
                <a:gd name="connsiteX15" fmla="*/ 182906 w 607639"/>
                <a:gd name="connsiteY15" fmla="*/ 272217 h 557467"/>
                <a:gd name="connsiteX16" fmla="*/ 31389 w 607639"/>
                <a:gd name="connsiteY16" fmla="*/ 449854 h 557467"/>
                <a:gd name="connsiteX17" fmla="*/ 29335 w 607639"/>
                <a:gd name="connsiteY17" fmla="*/ 449854 h 557467"/>
                <a:gd name="connsiteX18" fmla="*/ 0 w 607639"/>
                <a:gd name="connsiteY18" fmla="*/ 420565 h 557467"/>
                <a:gd name="connsiteX19" fmla="*/ 151811 w 607639"/>
                <a:gd name="connsiteY19" fmla="*/ 268995 h 557467"/>
                <a:gd name="connsiteX20" fmla="*/ 462556 w 607639"/>
                <a:gd name="connsiteY20" fmla="*/ 35000 h 557467"/>
                <a:gd name="connsiteX21" fmla="*/ 543847 w 607639"/>
                <a:gd name="connsiteY21" fmla="*/ 122571 h 557467"/>
                <a:gd name="connsiteX22" fmla="*/ 462556 w 607639"/>
                <a:gd name="connsiteY22" fmla="*/ 210143 h 557467"/>
                <a:gd name="connsiteX23" fmla="*/ 485153 w 607639"/>
                <a:gd name="connsiteY23" fmla="*/ 122571 h 557467"/>
                <a:gd name="connsiteX24" fmla="*/ 462556 w 607639"/>
                <a:gd name="connsiteY24" fmla="*/ 35000 h 557467"/>
                <a:gd name="connsiteX25" fmla="*/ 145224 w 607639"/>
                <a:gd name="connsiteY25" fmla="*/ 35000 h 557467"/>
                <a:gd name="connsiteX26" fmla="*/ 122481 w 607639"/>
                <a:gd name="connsiteY26" fmla="*/ 122571 h 557467"/>
                <a:gd name="connsiteX27" fmla="*/ 145224 w 607639"/>
                <a:gd name="connsiteY27" fmla="*/ 210143 h 557467"/>
                <a:gd name="connsiteX28" fmla="*/ 63791 w 607639"/>
                <a:gd name="connsiteY28" fmla="*/ 122571 h 557467"/>
                <a:gd name="connsiteX29" fmla="*/ 145224 w 607639"/>
                <a:gd name="connsiteY29" fmla="*/ 35000 h 557467"/>
                <a:gd name="connsiteX30" fmla="*/ 303892 w 607639"/>
                <a:gd name="connsiteY30" fmla="*/ 0 h 557467"/>
                <a:gd name="connsiteX31" fmla="*/ 403912 w 607639"/>
                <a:gd name="connsiteY31" fmla="*/ 51694 h 557467"/>
                <a:gd name="connsiteX32" fmla="*/ 426497 w 607639"/>
                <a:gd name="connsiteY32" fmla="*/ 122572 h 557467"/>
                <a:gd name="connsiteX33" fmla="*/ 403912 w 607639"/>
                <a:gd name="connsiteY33" fmla="*/ 193450 h 557467"/>
                <a:gd name="connsiteX34" fmla="*/ 303892 w 607639"/>
                <a:gd name="connsiteY34" fmla="*/ 245144 h 557467"/>
                <a:gd name="connsiteX35" fmla="*/ 181141 w 607639"/>
                <a:gd name="connsiteY35" fmla="*/ 122572 h 557467"/>
                <a:gd name="connsiteX36" fmla="*/ 303892 w 607639"/>
                <a:gd name="connsiteY36" fmla="*/ 0 h 557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7639" h="557467">
                  <a:moveTo>
                    <a:pt x="303857" y="303714"/>
                  </a:moveTo>
                  <a:cubicBezTo>
                    <a:pt x="320722" y="303714"/>
                    <a:pt x="337148" y="305618"/>
                    <a:pt x="352986" y="309132"/>
                  </a:cubicBezTo>
                  <a:cubicBezTo>
                    <a:pt x="427486" y="325824"/>
                    <a:pt x="488200" y="379562"/>
                    <a:pt x="514597" y="449845"/>
                  </a:cubicBezTo>
                  <a:cubicBezTo>
                    <a:pt x="523690" y="474298"/>
                    <a:pt x="528676" y="500655"/>
                    <a:pt x="528676" y="528182"/>
                  </a:cubicBezTo>
                  <a:cubicBezTo>
                    <a:pt x="528676" y="544289"/>
                    <a:pt x="515477" y="557467"/>
                    <a:pt x="499345" y="557467"/>
                  </a:cubicBezTo>
                  <a:lnTo>
                    <a:pt x="108223" y="557467"/>
                  </a:lnTo>
                  <a:cubicBezTo>
                    <a:pt x="92091" y="557467"/>
                    <a:pt x="78892" y="544289"/>
                    <a:pt x="78892" y="528182"/>
                  </a:cubicBezTo>
                  <a:cubicBezTo>
                    <a:pt x="78892" y="404307"/>
                    <a:pt x="179789" y="303714"/>
                    <a:pt x="303857" y="303714"/>
                  </a:cubicBezTo>
                  <a:close/>
                  <a:moveTo>
                    <a:pt x="455825" y="268995"/>
                  </a:moveTo>
                  <a:cubicBezTo>
                    <a:pt x="539579" y="268995"/>
                    <a:pt x="607639" y="336945"/>
                    <a:pt x="607639" y="420565"/>
                  </a:cubicBezTo>
                  <a:cubicBezTo>
                    <a:pt x="607639" y="436674"/>
                    <a:pt x="594584" y="449854"/>
                    <a:pt x="578303" y="449854"/>
                  </a:cubicBezTo>
                  <a:lnTo>
                    <a:pt x="576396" y="449854"/>
                  </a:lnTo>
                  <a:cubicBezTo>
                    <a:pt x="553661" y="371360"/>
                    <a:pt x="497775" y="306631"/>
                    <a:pt x="424875" y="272217"/>
                  </a:cubicBezTo>
                  <a:cubicBezTo>
                    <a:pt x="434996" y="270020"/>
                    <a:pt x="445410" y="268995"/>
                    <a:pt x="455825" y="268995"/>
                  </a:cubicBezTo>
                  <a:close/>
                  <a:moveTo>
                    <a:pt x="151811" y="268995"/>
                  </a:moveTo>
                  <a:cubicBezTo>
                    <a:pt x="162371" y="268995"/>
                    <a:pt x="172785" y="270020"/>
                    <a:pt x="182906" y="272217"/>
                  </a:cubicBezTo>
                  <a:cubicBezTo>
                    <a:pt x="110008" y="306631"/>
                    <a:pt x="53977" y="371360"/>
                    <a:pt x="31389" y="449854"/>
                  </a:cubicBezTo>
                  <a:lnTo>
                    <a:pt x="29335" y="449854"/>
                  </a:lnTo>
                  <a:cubicBezTo>
                    <a:pt x="13201" y="449854"/>
                    <a:pt x="0" y="436674"/>
                    <a:pt x="0" y="420565"/>
                  </a:cubicBezTo>
                  <a:cubicBezTo>
                    <a:pt x="0" y="336945"/>
                    <a:pt x="68058" y="268995"/>
                    <a:pt x="151811" y="268995"/>
                  </a:cubicBezTo>
                  <a:close/>
                  <a:moveTo>
                    <a:pt x="462556" y="35000"/>
                  </a:moveTo>
                  <a:cubicBezTo>
                    <a:pt x="507897" y="38368"/>
                    <a:pt x="543847" y="76296"/>
                    <a:pt x="543847" y="122571"/>
                  </a:cubicBezTo>
                  <a:cubicBezTo>
                    <a:pt x="543847" y="168847"/>
                    <a:pt x="507897" y="206775"/>
                    <a:pt x="462556" y="210143"/>
                  </a:cubicBezTo>
                  <a:cubicBezTo>
                    <a:pt x="476936" y="184223"/>
                    <a:pt x="485153" y="154349"/>
                    <a:pt x="485153" y="122571"/>
                  </a:cubicBezTo>
                  <a:cubicBezTo>
                    <a:pt x="485153" y="90794"/>
                    <a:pt x="476936" y="60920"/>
                    <a:pt x="462556" y="35000"/>
                  </a:cubicBezTo>
                  <a:close/>
                  <a:moveTo>
                    <a:pt x="145224" y="35000"/>
                  </a:moveTo>
                  <a:cubicBezTo>
                    <a:pt x="130698" y="60920"/>
                    <a:pt x="122481" y="90794"/>
                    <a:pt x="122481" y="122571"/>
                  </a:cubicBezTo>
                  <a:cubicBezTo>
                    <a:pt x="122481" y="154349"/>
                    <a:pt x="130698" y="184223"/>
                    <a:pt x="145224" y="210143"/>
                  </a:cubicBezTo>
                  <a:cubicBezTo>
                    <a:pt x="99739" y="206775"/>
                    <a:pt x="63791" y="168847"/>
                    <a:pt x="63791" y="122571"/>
                  </a:cubicBezTo>
                  <a:cubicBezTo>
                    <a:pt x="63791" y="76296"/>
                    <a:pt x="99739" y="38368"/>
                    <a:pt x="145224" y="35000"/>
                  </a:cubicBezTo>
                  <a:close/>
                  <a:moveTo>
                    <a:pt x="303892" y="0"/>
                  </a:moveTo>
                  <a:cubicBezTo>
                    <a:pt x="345103" y="0"/>
                    <a:pt x="381620" y="20502"/>
                    <a:pt x="403912" y="51694"/>
                  </a:cubicBezTo>
                  <a:cubicBezTo>
                    <a:pt x="418138" y="71756"/>
                    <a:pt x="426497" y="96212"/>
                    <a:pt x="426497" y="122572"/>
                  </a:cubicBezTo>
                  <a:cubicBezTo>
                    <a:pt x="426497" y="148931"/>
                    <a:pt x="418138" y="173387"/>
                    <a:pt x="403912" y="193450"/>
                  </a:cubicBezTo>
                  <a:cubicBezTo>
                    <a:pt x="381620" y="224642"/>
                    <a:pt x="345103" y="245144"/>
                    <a:pt x="303892" y="245144"/>
                  </a:cubicBezTo>
                  <a:cubicBezTo>
                    <a:pt x="236137" y="245144"/>
                    <a:pt x="181141" y="190082"/>
                    <a:pt x="181141" y="122572"/>
                  </a:cubicBezTo>
                  <a:cubicBezTo>
                    <a:pt x="181141" y="55062"/>
                    <a:pt x="236137" y="0"/>
                    <a:pt x="30389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1594028506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793BB61-39D1-40F9-B861-A8771E102FE4}"/>
              </a:ext>
            </a:extLst>
          </p:cNvPr>
          <p:cNvSpPr/>
          <p:nvPr/>
        </p:nvSpPr>
        <p:spPr>
          <a:xfrm>
            <a:off x="0" y="-72572"/>
            <a:ext cx="12192000" cy="6930571"/>
          </a:xfrm>
          <a:prstGeom prst="rect">
            <a:avLst/>
          </a:prstGeom>
          <a:solidFill>
            <a:srgbClr val="1A7F9C">
              <a:lumMod val="50000"/>
              <a:alpha val="75000"/>
            </a:srgbClr>
          </a:solidFill>
          <a:ln w="12700" cap="flat" cmpd="sng" algn="ctr">
            <a:solidFill>
              <a:srgbClr val="229BBF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兰亭纤黑_GBK" panose="02000000000000000000" pitchFamily="2" charset="-122"/>
              <a:ea typeface="方正兰亭纤黑_GBK" panose="02000000000000000000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89FD2C3-8354-4D07-AD06-032424DB46D1}"/>
              </a:ext>
            </a:extLst>
          </p:cNvPr>
          <p:cNvSpPr txBox="1"/>
          <p:nvPr/>
        </p:nvSpPr>
        <p:spPr>
          <a:xfrm>
            <a:off x="5562600" y="2438400"/>
            <a:ext cx="6629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1500">
                <a:gradFill>
                  <a:gsLst>
                    <a:gs pos="6700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庞门正道标题体" panose="02010600030101010101" pitchFamily="2" charset="-122"/>
                <a:ea typeface="庞门正道标题体" panose="02010600030101010101" pitchFamily="2" charset="-122"/>
              </a:defRPr>
            </a:lvl1pPr>
          </a:lstStyle>
          <a:p>
            <a:pPr algn="l"/>
            <a:r>
              <a:rPr lang="zh-CN" altLang="en-US" sz="9600" dirty="0"/>
              <a:t>所学内容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30B0A2-A387-4D50-BC19-18D0900CF2B2}"/>
              </a:ext>
            </a:extLst>
          </p:cNvPr>
          <p:cNvSpPr txBox="1"/>
          <p:nvPr/>
        </p:nvSpPr>
        <p:spPr>
          <a:xfrm>
            <a:off x="-247650" y="-285750"/>
            <a:ext cx="4019550" cy="11079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14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2</a:t>
            </a:r>
            <a:endParaRPr lang="zh-CN" altLang="en-US" sz="714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904780"/>
      </p:ext>
    </p:extLst>
  </p:cSld>
  <p:clrMapOvr>
    <a:masterClrMapping/>
  </p:clrMapOvr>
  <p:transition spd="slow" advClick="0" advTm="5000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D7CDFFD6-FBD4-483B-AF30-94F50FC8A765}"/>
              </a:ext>
            </a:extLst>
          </p:cNvPr>
          <p:cNvSpPr txBox="1"/>
          <p:nvPr/>
        </p:nvSpPr>
        <p:spPr>
          <a:xfrm>
            <a:off x="2127475" y="1761025"/>
            <a:ext cx="726867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变量用来存储数据，程序用来处理数据</a:t>
            </a:r>
          </a:p>
          <a:p>
            <a:pPr algn="just"/>
            <a:r>
              <a:rPr lang="en-US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类型：整数（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int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）、浮点数（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str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）、字符串、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BOOL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类型（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true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False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）、空值（</a:t>
            </a:r>
            <a:r>
              <a:rPr lang="en-US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None</a:t>
            </a:r>
            <a:r>
              <a:rPr lang="zh-CN" altLang="zh-CN" sz="1800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</a:p>
          <a:p>
            <a:r>
              <a:rPr lang="en-US" altLang="zh-CN" sz="1800" dirty="0">
                <a:solidFill>
                  <a:schemeClr val="bg1"/>
                </a:solidFill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sz="1800" dirty="0">
                <a:solidFill>
                  <a:schemeClr val="bg1"/>
                </a:solidFill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数据类型的转换：字符串转换为整数类型（必须兼容）、整形转换字符串、字符串转浮点类型。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90ECC480-AD7A-4F30-9C21-203C34036007}"/>
              </a:ext>
            </a:extLst>
          </p:cNvPr>
          <p:cNvGrpSpPr/>
          <p:nvPr/>
        </p:nvGrpSpPr>
        <p:grpSpPr>
          <a:xfrm>
            <a:off x="3720633" y="752342"/>
            <a:ext cx="4082358" cy="897164"/>
            <a:chOff x="4434113" y="605971"/>
            <a:chExt cx="3323771" cy="897164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4F117E8-BBF6-4335-8A16-9D06DC5A1186}"/>
                </a:ext>
              </a:extLst>
            </p:cNvPr>
            <p:cNvSpPr/>
            <p:nvPr/>
          </p:nvSpPr>
          <p:spPr>
            <a:xfrm>
              <a:off x="4682214" y="605971"/>
              <a:ext cx="28275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变量、类型转换</a:t>
              </a: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B1647ED4-232B-4405-9799-FFC954C64C2A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69C820B4-831A-4883-9A46-79E13BCFF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478" y="3269130"/>
            <a:ext cx="3979028" cy="193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51899"/>
      </p:ext>
    </p:extLst>
  </p:cSld>
  <p:clrMapOvr>
    <a:masterClrMapping/>
  </p:clrMapOvr>
  <p:transition spd="slow" advClick="0" advTm="5000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6A92E35-6B38-4A50-9EEB-0980E5770B79}"/>
              </a:ext>
            </a:extLst>
          </p:cNvPr>
          <p:cNvGrpSpPr/>
          <p:nvPr/>
        </p:nvGrpSpPr>
        <p:grpSpPr>
          <a:xfrm>
            <a:off x="4174137" y="564490"/>
            <a:ext cx="3323771" cy="897164"/>
            <a:chOff x="4434113" y="605971"/>
            <a:chExt cx="3323771" cy="897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9CB679D-E9E1-43A9-9935-B3C6A432852A}"/>
                </a:ext>
              </a:extLst>
            </p:cNvPr>
            <p:cNvSpPr/>
            <p:nvPr/>
          </p:nvSpPr>
          <p:spPr>
            <a:xfrm>
              <a:off x="5330535" y="605971"/>
              <a:ext cx="1392383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函数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F8665CF7-02A8-45E7-A878-CC9E999202BB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E3394859-76CB-48E1-83C6-D7CA9B41C5D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23364" y="1663900"/>
            <a:ext cx="4177287" cy="462961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BBFA22A-E299-4278-B27F-AEA164BE01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4548" y="1587500"/>
            <a:ext cx="502037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867690"/>
      </p:ext>
    </p:extLst>
  </p:cSld>
  <p:clrMapOvr>
    <a:masterClrMapping/>
  </p:clrMapOvr>
  <p:transition spd="slow" advClick="0" advTm="5000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6A92E35-6B38-4A50-9EEB-0980E5770B79}"/>
              </a:ext>
            </a:extLst>
          </p:cNvPr>
          <p:cNvGrpSpPr/>
          <p:nvPr/>
        </p:nvGrpSpPr>
        <p:grpSpPr>
          <a:xfrm>
            <a:off x="3883395" y="238989"/>
            <a:ext cx="4148778" cy="786163"/>
            <a:chOff x="4434113" y="605971"/>
            <a:chExt cx="3323771" cy="897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9CB679D-E9E1-43A9-9935-B3C6A432852A}"/>
                </a:ext>
              </a:extLst>
            </p:cNvPr>
            <p:cNvSpPr/>
            <p:nvPr/>
          </p:nvSpPr>
          <p:spPr>
            <a:xfrm>
              <a:off x="4682214" y="605971"/>
              <a:ext cx="28275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判断和循环语句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F8665CF7-02A8-45E7-A878-CC9E999202BB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对角圆角矩形 4">
            <a:extLst>
              <a:ext uri="{FF2B5EF4-FFF2-40B4-BE49-F238E27FC236}">
                <a16:creationId xmlns:a16="http://schemas.microsoft.com/office/drawing/2014/main" id="{AC393727-76C1-4219-A6C8-414C830D4EEC}"/>
              </a:ext>
            </a:extLst>
          </p:cNvPr>
          <p:cNvSpPr/>
          <p:nvPr/>
        </p:nvSpPr>
        <p:spPr>
          <a:xfrm>
            <a:off x="925861" y="1165995"/>
            <a:ext cx="1931639" cy="1902274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>
                <a:solidFill>
                  <a:schemeClr val="bg1"/>
                </a:solidFill>
              </a:rPr>
              <a:t>if     &lt;</a:t>
            </a:r>
            <a:r>
              <a:rPr lang="zh-CN" altLang="zh-CN" sz="1600" dirty="0">
                <a:solidFill>
                  <a:schemeClr val="bg1"/>
                </a:solidFill>
              </a:rPr>
              <a:t>条件</a:t>
            </a:r>
            <a:r>
              <a:rPr lang="en-US" altLang="zh-CN" sz="1600" dirty="0">
                <a:solidFill>
                  <a:schemeClr val="bg1"/>
                </a:solidFill>
              </a:rPr>
              <a:t>&gt;</a:t>
            </a:r>
            <a:r>
              <a:rPr lang="zh-CN" altLang="zh-CN" sz="1600" dirty="0">
                <a:solidFill>
                  <a:schemeClr val="bg1"/>
                </a:solidFill>
              </a:rPr>
              <a:t>：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       &lt;</a:t>
            </a:r>
            <a:r>
              <a:rPr lang="zh-CN" altLang="zh-CN" sz="1600" dirty="0">
                <a:solidFill>
                  <a:schemeClr val="bg1"/>
                </a:solidFill>
              </a:rPr>
              <a:t>执行</a:t>
            </a:r>
            <a:r>
              <a:rPr lang="en-US" altLang="zh-CN" sz="1600" dirty="0">
                <a:solidFill>
                  <a:schemeClr val="bg1"/>
                </a:solidFill>
              </a:rPr>
              <a:t>&gt;</a:t>
            </a:r>
            <a:endParaRPr lang="zh-CN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 err="1">
                <a:solidFill>
                  <a:schemeClr val="bg1"/>
                </a:solidFill>
              </a:rPr>
              <a:t>elif</a:t>
            </a:r>
            <a:r>
              <a:rPr lang="en-US" altLang="zh-CN" sz="1600" dirty="0">
                <a:solidFill>
                  <a:schemeClr val="bg1"/>
                </a:solidFill>
              </a:rPr>
              <a:t>  &lt;</a:t>
            </a:r>
            <a:r>
              <a:rPr lang="zh-CN" altLang="zh-CN" sz="1600" dirty="0">
                <a:solidFill>
                  <a:schemeClr val="bg1"/>
                </a:solidFill>
              </a:rPr>
              <a:t>条件</a:t>
            </a:r>
            <a:r>
              <a:rPr lang="en-US" altLang="zh-CN" sz="1600" dirty="0">
                <a:solidFill>
                  <a:schemeClr val="bg1"/>
                </a:solidFill>
              </a:rPr>
              <a:t>&gt;</a:t>
            </a:r>
            <a:r>
              <a:rPr lang="zh-CN" altLang="zh-CN" sz="1600" dirty="0">
                <a:solidFill>
                  <a:schemeClr val="bg1"/>
                </a:solidFill>
              </a:rPr>
              <a:t>：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       &lt;</a:t>
            </a:r>
            <a:r>
              <a:rPr lang="zh-CN" altLang="zh-CN" sz="1600" dirty="0">
                <a:solidFill>
                  <a:schemeClr val="bg1"/>
                </a:solidFill>
              </a:rPr>
              <a:t>执行</a:t>
            </a:r>
            <a:r>
              <a:rPr lang="en-US" altLang="zh-CN" sz="1600" dirty="0">
                <a:solidFill>
                  <a:schemeClr val="bg1"/>
                </a:solidFill>
              </a:rPr>
              <a:t>&gt;</a:t>
            </a:r>
            <a:r>
              <a:rPr lang="zh-CN" altLang="zh-CN" sz="1600" dirty="0">
                <a:solidFill>
                  <a:schemeClr val="bg1"/>
                </a:solidFill>
              </a:rPr>
              <a:t>：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………</a:t>
            </a:r>
            <a:endParaRPr lang="zh-CN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>
                <a:solidFill>
                  <a:schemeClr val="bg1"/>
                </a:solidFill>
              </a:rPr>
              <a:t>Else</a:t>
            </a:r>
            <a:r>
              <a:rPr lang="zh-CN" altLang="zh-CN" sz="1600" dirty="0">
                <a:solidFill>
                  <a:schemeClr val="bg1"/>
                </a:solidFill>
              </a:rPr>
              <a:t>：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       &lt;</a:t>
            </a:r>
            <a:r>
              <a:rPr lang="zh-CN" altLang="zh-CN" sz="1600" dirty="0">
                <a:solidFill>
                  <a:schemeClr val="bg1"/>
                </a:solidFill>
              </a:rPr>
              <a:t>执行</a:t>
            </a:r>
            <a:r>
              <a:rPr lang="en-US" altLang="zh-CN" sz="1600" dirty="0">
                <a:solidFill>
                  <a:schemeClr val="bg1"/>
                </a:solidFill>
              </a:rPr>
              <a:t>&gt;</a:t>
            </a:r>
            <a:endParaRPr lang="zh-CN" altLang="zh-CN" sz="1600" dirty="0">
              <a:solidFill>
                <a:schemeClr val="bg1"/>
              </a:solidFill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对角圆角矩形 4">
            <a:extLst>
              <a:ext uri="{FF2B5EF4-FFF2-40B4-BE49-F238E27FC236}">
                <a16:creationId xmlns:a16="http://schemas.microsoft.com/office/drawing/2014/main" id="{156ED188-BB0F-4BCE-AA88-651612D47E53}"/>
              </a:ext>
            </a:extLst>
          </p:cNvPr>
          <p:cNvSpPr/>
          <p:nvPr/>
        </p:nvSpPr>
        <p:spPr>
          <a:xfrm>
            <a:off x="2650563" y="1463612"/>
            <a:ext cx="3085030" cy="1307040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en-US" altLang="zh-CN" dirty="0">
                <a:solidFill>
                  <a:schemeClr val="bg1"/>
                </a:solidFill>
              </a:rPr>
              <a:t>while </a:t>
            </a:r>
            <a:r>
              <a:rPr lang="zh-CN" altLang="zh-CN" dirty="0">
                <a:solidFill>
                  <a:schemeClr val="bg1"/>
                </a:solidFill>
              </a:rPr>
              <a:t>条件：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     </a:t>
            </a:r>
            <a:r>
              <a:rPr lang="zh-CN" altLang="zh-CN" dirty="0">
                <a:solidFill>
                  <a:schemeClr val="bg1"/>
                </a:solidFill>
              </a:rPr>
              <a:t>条件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zh-CN" dirty="0">
                <a:solidFill>
                  <a:schemeClr val="bg1"/>
                </a:solidFill>
              </a:rPr>
              <a:t>，执行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endParaRPr lang="zh-CN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         </a:t>
            </a:r>
            <a:r>
              <a:rPr lang="zh-CN" altLang="zh-CN" dirty="0">
                <a:solidFill>
                  <a:schemeClr val="bg1"/>
                </a:solidFill>
              </a:rPr>
              <a:t>条件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  <a:r>
              <a:rPr lang="zh-CN" altLang="zh-CN" dirty="0">
                <a:solidFill>
                  <a:schemeClr val="bg1"/>
                </a:solidFill>
              </a:rPr>
              <a:t>，执行</a:t>
            </a:r>
            <a:r>
              <a:rPr lang="en-US" altLang="zh-CN" dirty="0">
                <a:solidFill>
                  <a:schemeClr val="bg1"/>
                </a:solidFill>
              </a:rPr>
              <a:t>2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………</a:t>
            </a:r>
            <a:endParaRPr lang="zh-CN" altLang="zh-CN" dirty="0">
              <a:solidFill>
                <a:schemeClr val="bg1"/>
              </a:solidFill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对角圆角矩形 4">
            <a:extLst>
              <a:ext uri="{FF2B5EF4-FFF2-40B4-BE49-F238E27FC236}">
                <a16:creationId xmlns:a16="http://schemas.microsoft.com/office/drawing/2014/main" id="{23974F84-2EF1-487B-B624-A2A00950C94A}"/>
              </a:ext>
            </a:extLst>
          </p:cNvPr>
          <p:cNvSpPr/>
          <p:nvPr/>
        </p:nvSpPr>
        <p:spPr>
          <a:xfrm>
            <a:off x="4913892" y="1165995"/>
            <a:ext cx="3085030" cy="1307040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en-US" altLang="zh-CN" dirty="0">
                <a:solidFill>
                  <a:schemeClr val="bg1"/>
                </a:solidFill>
              </a:rPr>
              <a:t>For</a:t>
            </a:r>
            <a:r>
              <a:rPr lang="zh-CN" altLang="zh-CN" dirty="0">
                <a:solidFill>
                  <a:schemeClr val="bg1"/>
                </a:solidFill>
              </a:rPr>
              <a:t>循环（遍历）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for x in ….(</a:t>
            </a:r>
            <a:r>
              <a:rPr lang="zh-CN" altLang="zh-CN" dirty="0">
                <a:solidFill>
                  <a:schemeClr val="bg1"/>
                </a:solidFill>
              </a:rPr>
              <a:t>每个元素代入</a:t>
            </a:r>
            <a:r>
              <a:rPr lang="en-US" altLang="zh-CN" dirty="0">
                <a:solidFill>
                  <a:schemeClr val="bg1"/>
                </a:solidFill>
              </a:rPr>
              <a:t>x</a:t>
            </a:r>
            <a:r>
              <a:rPr lang="zh-CN" altLang="zh-CN" dirty="0">
                <a:solidFill>
                  <a:schemeClr val="bg1"/>
                </a:solidFill>
              </a:rPr>
              <a:t>中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endParaRPr lang="zh-CN" altLang="zh-CN" dirty="0">
              <a:solidFill>
                <a:schemeClr val="bg1"/>
              </a:solidFill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对角圆角矩形 4">
            <a:extLst>
              <a:ext uri="{FF2B5EF4-FFF2-40B4-BE49-F238E27FC236}">
                <a16:creationId xmlns:a16="http://schemas.microsoft.com/office/drawing/2014/main" id="{9C533F20-14DF-4675-B508-5F1560A83ED4}"/>
              </a:ext>
            </a:extLst>
          </p:cNvPr>
          <p:cNvSpPr/>
          <p:nvPr/>
        </p:nvSpPr>
        <p:spPr>
          <a:xfrm>
            <a:off x="7926186" y="1165995"/>
            <a:ext cx="3085030" cy="1307040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r>
              <a:rPr lang="zh-CN" altLang="zh-CN" dirty="0">
                <a:solidFill>
                  <a:schemeClr val="bg1"/>
                </a:solidFill>
              </a:rPr>
              <a:t>在循环语句中关键字</a:t>
            </a:r>
            <a:r>
              <a:rPr lang="en-US" altLang="zh-CN" dirty="0">
                <a:solidFill>
                  <a:schemeClr val="bg1"/>
                </a:solidFill>
              </a:rPr>
              <a:t>break  continue</a:t>
            </a:r>
            <a:r>
              <a:rPr lang="zh-CN" altLang="zh-CN" dirty="0">
                <a:solidFill>
                  <a:schemeClr val="bg1"/>
                </a:solidFill>
              </a:rPr>
              <a:t>，前者提前结束循环，后者跳过本次循环。</a:t>
            </a: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4A6497D-E594-4422-903A-D43717C61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376" y="3473514"/>
            <a:ext cx="2286319" cy="215835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79CA0CC-F60A-4F27-901D-23076901D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1692" y="3608131"/>
            <a:ext cx="2743583" cy="204452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B387382-5901-478E-81A0-C06343B27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0560" y="3247586"/>
            <a:ext cx="1590897" cy="261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478618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6A92E35-6B38-4A50-9EEB-0980E5770B79}"/>
              </a:ext>
            </a:extLst>
          </p:cNvPr>
          <p:cNvGrpSpPr/>
          <p:nvPr/>
        </p:nvGrpSpPr>
        <p:grpSpPr>
          <a:xfrm>
            <a:off x="3883395" y="238989"/>
            <a:ext cx="4148778" cy="786163"/>
            <a:chOff x="4434113" y="605971"/>
            <a:chExt cx="3323771" cy="897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9CB679D-E9E1-43A9-9935-B3C6A432852A}"/>
                </a:ext>
              </a:extLst>
            </p:cNvPr>
            <p:cNvSpPr/>
            <p:nvPr/>
          </p:nvSpPr>
          <p:spPr>
            <a:xfrm>
              <a:off x="4682214" y="605971"/>
              <a:ext cx="2827571" cy="812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zh-CN" altLang="en-US" sz="3600" b="1" dirty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字符串常用操作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F8665CF7-02A8-45E7-A878-CC9E999202BB}"/>
                </a:ext>
              </a:extLst>
            </p:cNvPr>
            <p:cNvCxnSpPr/>
            <p:nvPr/>
          </p:nvCxnSpPr>
          <p:spPr>
            <a:xfrm>
              <a:off x="4434113" y="1503135"/>
              <a:ext cx="3323771" cy="0"/>
            </a:xfrm>
            <a:prstGeom prst="line">
              <a:avLst/>
            </a:prstGeom>
            <a:ln w="28575">
              <a:solidFill>
                <a:schemeClr val="tx2">
                  <a:lumMod val="40000"/>
                  <a:lumOff val="60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对角圆角矩形 4">
            <a:extLst>
              <a:ext uri="{FF2B5EF4-FFF2-40B4-BE49-F238E27FC236}">
                <a16:creationId xmlns:a16="http://schemas.microsoft.com/office/drawing/2014/main" id="{AC393727-76C1-4219-A6C8-414C830D4EEC}"/>
              </a:ext>
            </a:extLst>
          </p:cNvPr>
          <p:cNvSpPr/>
          <p:nvPr/>
        </p:nvSpPr>
        <p:spPr>
          <a:xfrm>
            <a:off x="204039" y="1111683"/>
            <a:ext cx="3989039" cy="5619255"/>
          </a:xfrm>
          <a:prstGeom prst="round2DiagRect">
            <a:avLst>
              <a:gd name="adj1" fmla="val 3926"/>
              <a:gd name="adj2" fmla="val 0"/>
            </a:avLst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>
                <a:solidFill>
                  <a:schemeClr val="bg1"/>
                </a:solidFill>
              </a:rPr>
              <a:t>1.Find</a:t>
            </a:r>
            <a:r>
              <a:rPr lang="zh-CN" altLang="zh-CN" sz="1600" dirty="0">
                <a:solidFill>
                  <a:schemeClr val="bg1"/>
                </a:solidFill>
              </a:rPr>
              <a:t>、</a:t>
            </a:r>
            <a:r>
              <a:rPr lang="en-US" altLang="zh-CN" sz="1600" dirty="0">
                <a:solidFill>
                  <a:schemeClr val="bg1"/>
                </a:solidFill>
              </a:rPr>
              <a:t>index</a:t>
            </a:r>
            <a:endParaRPr lang="zh-CN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 err="1">
                <a:solidFill>
                  <a:schemeClr val="bg1"/>
                </a:solidFill>
              </a:rPr>
              <a:t>mystr.find</a:t>
            </a:r>
            <a:r>
              <a:rPr lang="en-US" altLang="zh-CN" sz="1600" dirty="0">
                <a:solidFill>
                  <a:schemeClr val="bg1"/>
                </a:solidFill>
              </a:rPr>
              <a:t>(</a:t>
            </a:r>
            <a:r>
              <a:rPr lang="en-US" altLang="zh-CN" sz="1600" dirty="0" err="1">
                <a:solidFill>
                  <a:schemeClr val="bg1"/>
                </a:solidFill>
              </a:rPr>
              <a:t>str,start</a:t>
            </a:r>
            <a:r>
              <a:rPr lang="en-US" altLang="zh-CN" sz="1600" dirty="0">
                <a:solidFill>
                  <a:schemeClr val="bg1"/>
                </a:solidFill>
              </a:rPr>
              <a:t>=0,end=</a:t>
            </a:r>
            <a:r>
              <a:rPr lang="en-US" altLang="zh-CN" sz="1600" dirty="0" err="1">
                <a:solidFill>
                  <a:schemeClr val="bg1"/>
                </a:solidFill>
              </a:rPr>
              <a:t>len</a:t>
            </a:r>
            <a:r>
              <a:rPr lang="en-US" altLang="zh-CN" sz="1600" dirty="0">
                <a:solidFill>
                  <a:schemeClr val="bg1"/>
                </a:solidFill>
              </a:rPr>
              <a:t>(</a:t>
            </a:r>
            <a:r>
              <a:rPr lang="en-US" altLang="zh-CN" sz="1600" dirty="0" err="1">
                <a:solidFill>
                  <a:schemeClr val="bg1"/>
                </a:solidFill>
              </a:rPr>
              <a:t>mystr</a:t>
            </a:r>
            <a:r>
              <a:rPr lang="en-US" altLang="zh-CN" sz="1600" dirty="0">
                <a:solidFill>
                  <a:schemeClr val="bg1"/>
                </a:solidFill>
              </a:rPr>
              <a:t>)):</a:t>
            </a:r>
            <a:r>
              <a:rPr lang="zh-CN" altLang="zh-CN" sz="1600" dirty="0">
                <a:solidFill>
                  <a:schemeClr val="bg1"/>
                </a:solidFill>
              </a:rPr>
              <a:t>用来检查</a:t>
            </a:r>
            <a:r>
              <a:rPr lang="en-US" altLang="zh-CN" sz="1600" dirty="0">
                <a:solidFill>
                  <a:schemeClr val="bg1"/>
                </a:solidFill>
              </a:rPr>
              <a:t>str</a:t>
            </a:r>
            <a:r>
              <a:rPr lang="zh-CN" altLang="zh-CN" sz="1600" dirty="0">
                <a:solidFill>
                  <a:schemeClr val="bg1"/>
                </a:solidFill>
              </a:rPr>
              <a:t>是否包含在</a:t>
            </a:r>
            <a:r>
              <a:rPr lang="en-US" altLang="zh-CN" sz="1600" dirty="0" err="1">
                <a:solidFill>
                  <a:schemeClr val="bg1"/>
                </a:solidFill>
              </a:rPr>
              <a:t>mystr</a:t>
            </a:r>
            <a:r>
              <a:rPr lang="zh-CN" altLang="zh-CN" sz="1600" dirty="0">
                <a:solidFill>
                  <a:schemeClr val="bg1"/>
                </a:solidFill>
              </a:rPr>
              <a:t>中。而</a:t>
            </a:r>
            <a:r>
              <a:rPr lang="en-US" altLang="zh-CN" sz="1600" dirty="0">
                <a:solidFill>
                  <a:schemeClr val="bg1"/>
                </a:solidFill>
              </a:rPr>
              <a:t>index</a:t>
            </a:r>
            <a:r>
              <a:rPr lang="zh-CN" altLang="zh-CN" sz="1600" dirty="0">
                <a:solidFill>
                  <a:schemeClr val="bg1"/>
                </a:solidFill>
              </a:rPr>
              <a:t>查错会报异常，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2.count</a:t>
            </a:r>
            <a:r>
              <a:rPr lang="zh-CN" altLang="zh-CN" sz="1600" dirty="0">
                <a:solidFill>
                  <a:schemeClr val="bg1"/>
                </a:solidFill>
              </a:rPr>
              <a:t>查看字符串出现的次数。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3. replace</a:t>
            </a:r>
            <a:r>
              <a:rPr lang="zh-CN" altLang="zh-CN" sz="1600" dirty="0">
                <a:solidFill>
                  <a:schemeClr val="bg1"/>
                </a:solidFill>
              </a:rPr>
              <a:t>：字符串替换</a:t>
            </a:r>
          </a:p>
          <a:p>
            <a:r>
              <a:rPr lang="en-US" altLang="zh-CN" sz="1600" dirty="0" err="1">
                <a:solidFill>
                  <a:schemeClr val="bg1"/>
                </a:solidFill>
              </a:rPr>
              <a:t>mystr.replace</a:t>
            </a:r>
            <a:r>
              <a:rPr lang="en-US" altLang="zh-CN" sz="1600" dirty="0">
                <a:solidFill>
                  <a:schemeClr val="bg1"/>
                </a:solidFill>
              </a:rPr>
              <a:t>(str1,str2, </a:t>
            </a:r>
            <a:r>
              <a:rPr lang="en-US" altLang="zh-CN" sz="1600" dirty="0" err="1">
                <a:solidFill>
                  <a:schemeClr val="bg1"/>
                </a:solidFill>
              </a:rPr>
              <a:t>mystr.count</a:t>
            </a:r>
            <a:r>
              <a:rPr lang="en-US" altLang="zh-CN" sz="1600" dirty="0">
                <a:solidFill>
                  <a:schemeClr val="bg1"/>
                </a:solidFill>
              </a:rPr>
              <a:t>(str1))</a:t>
            </a:r>
            <a:endParaRPr lang="zh-CN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>
                <a:solidFill>
                  <a:schemeClr val="bg1"/>
                </a:solidFill>
              </a:rPr>
              <a:t>4.split:</a:t>
            </a:r>
            <a:r>
              <a:rPr lang="zh-CN" altLang="zh-CN" sz="1600" dirty="0">
                <a:solidFill>
                  <a:schemeClr val="bg1"/>
                </a:solidFill>
              </a:rPr>
              <a:t>分隔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5.capitalize:</a:t>
            </a:r>
            <a:r>
              <a:rPr lang="zh-CN" altLang="zh-CN" sz="1600" dirty="0">
                <a:solidFill>
                  <a:schemeClr val="bg1"/>
                </a:solidFill>
              </a:rPr>
              <a:t>第一个字符大写</a:t>
            </a:r>
            <a:r>
              <a:rPr lang="en-US" altLang="zh-CN" sz="1600" dirty="0" err="1">
                <a:solidFill>
                  <a:schemeClr val="bg1"/>
                </a:solidFill>
              </a:rPr>
              <a:t>myste.capitalize</a:t>
            </a:r>
            <a:r>
              <a:rPr lang="en-US" altLang="zh-CN" sz="1600" dirty="0">
                <a:solidFill>
                  <a:schemeClr val="bg1"/>
                </a:solidFill>
              </a:rPr>
              <a:t>()</a:t>
            </a:r>
            <a:endParaRPr lang="zh-CN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>
                <a:solidFill>
                  <a:schemeClr val="bg1"/>
                </a:solidFill>
              </a:rPr>
              <a:t>6.Title</a:t>
            </a:r>
            <a:r>
              <a:rPr lang="zh-CN" altLang="en-US" sz="1600" dirty="0">
                <a:solidFill>
                  <a:schemeClr val="bg1"/>
                </a:solidFill>
              </a:rPr>
              <a:t>：将单词第一个字母大写</a:t>
            </a:r>
            <a:endParaRPr lang="zh-CN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>
                <a:solidFill>
                  <a:schemeClr val="bg1"/>
                </a:solidFill>
              </a:rPr>
              <a:t>7.startswith:</a:t>
            </a:r>
            <a:r>
              <a:rPr lang="zh-CN" altLang="zh-CN" sz="1600" dirty="0">
                <a:solidFill>
                  <a:schemeClr val="bg1"/>
                </a:solidFill>
              </a:rPr>
              <a:t>检测字符串</a:t>
            </a:r>
            <a:r>
              <a:rPr lang="zh-CN" altLang="en-US" sz="1600" dirty="0">
                <a:solidFill>
                  <a:schemeClr val="bg1"/>
                </a:solidFill>
              </a:rPr>
              <a:t>的</a:t>
            </a:r>
            <a:r>
              <a:rPr lang="zh-CN" altLang="zh-CN" sz="1600" dirty="0">
                <a:solidFill>
                  <a:schemeClr val="bg1"/>
                </a:solidFill>
              </a:rPr>
              <a:t>开头。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8.endswith:</a:t>
            </a:r>
            <a:r>
              <a:rPr lang="zh-CN" altLang="zh-CN" sz="1600" dirty="0">
                <a:solidFill>
                  <a:schemeClr val="bg1"/>
                </a:solidFill>
              </a:rPr>
              <a:t>检查字符串以</a:t>
            </a:r>
            <a:r>
              <a:rPr lang="zh-CN" altLang="en-US" sz="1600" dirty="0">
                <a:solidFill>
                  <a:schemeClr val="bg1"/>
                </a:solidFill>
              </a:rPr>
              <a:t>什么</a:t>
            </a:r>
            <a:r>
              <a:rPr lang="zh-CN" altLang="zh-CN" sz="1600" dirty="0">
                <a:solidFill>
                  <a:schemeClr val="bg1"/>
                </a:solidFill>
              </a:rPr>
              <a:t>结束，</a:t>
            </a:r>
            <a:r>
              <a:rPr lang="en-US" altLang="zh-CN" sz="1600" dirty="0" err="1">
                <a:solidFill>
                  <a:schemeClr val="bg1"/>
                </a:solidFill>
              </a:rPr>
              <a:t>mystr.endswith</a:t>
            </a:r>
            <a:r>
              <a:rPr lang="en-US" altLang="zh-CN" sz="1600" dirty="0">
                <a:solidFill>
                  <a:schemeClr val="bg1"/>
                </a:solidFill>
              </a:rPr>
              <a:t>(obj)</a:t>
            </a:r>
            <a:endParaRPr lang="zh-CN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>
                <a:solidFill>
                  <a:schemeClr val="bg1"/>
                </a:solidFill>
              </a:rPr>
              <a:t>9.lower :</a:t>
            </a:r>
            <a:r>
              <a:rPr lang="zh-CN" altLang="zh-CN" sz="1600" dirty="0">
                <a:solidFill>
                  <a:schemeClr val="bg1"/>
                </a:solidFill>
              </a:rPr>
              <a:t>大写转换小写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10.upper</a:t>
            </a:r>
            <a:r>
              <a:rPr lang="zh-CN" altLang="zh-CN" sz="1600" dirty="0">
                <a:solidFill>
                  <a:schemeClr val="bg1"/>
                </a:solidFill>
              </a:rPr>
              <a:t>：小写字母转换大写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11.ljust: </a:t>
            </a:r>
            <a:r>
              <a:rPr lang="zh-CN" altLang="zh-CN" sz="1600" dirty="0">
                <a:solidFill>
                  <a:schemeClr val="bg1"/>
                </a:solidFill>
              </a:rPr>
              <a:t>返回一个原字符串左对齐，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12.rjust:</a:t>
            </a:r>
            <a:r>
              <a:rPr lang="zh-CN" altLang="zh-CN" sz="1600" dirty="0">
                <a:solidFill>
                  <a:schemeClr val="bg1"/>
                </a:solidFill>
              </a:rPr>
              <a:t>字符串右对齐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13</a:t>
            </a:r>
            <a:r>
              <a:rPr lang="zh-CN" altLang="zh-CN" sz="1600" dirty="0">
                <a:solidFill>
                  <a:schemeClr val="bg1"/>
                </a:solidFill>
              </a:rPr>
              <a:t>．</a:t>
            </a:r>
            <a:r>
              <a:rPr lang="en-US" altLang="zh-CN" sz="1600" dirty="0">
                <a:solidFill>
                  <a:schemeClr val="bg1"/>
                </a:solidFill>
              </a:rPr>
              <a:t>center:</a:t>
            </a:r>
            <a:r>
              <a:rPr lang="zh-CN" altLang="zh-CN" sz="1600" dirty="0">
                <a:solidFill>
                  <a:schemeClr val="bg1"/>
                </a:solidFill>
              </a:rPr>
              <a:t>居中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14.lstrip</a:t>
            </a:r>
            <a:r>
              <a:rPr lang="zh-CN" altLang="zh-CN" sz="1600" dirty="0">
                <a:solidFill>
                  <a:schemeClr val="bg1"/>
                </a:solidFill>
              </a:rPr>
              <a:t>删除左边的空白符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15.rstrip</a:t>
            </a:r>
            <a:r>
              <a:rPr lang="zh-CN" altLang="zh-CN" sz="1600" dirty="0">
                <a:solidFill>
                  <a:schemeClr val="bg1"/>
                </a:solidFill>
              </a:rPr>
              <a:t>删除末尾的空白符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16.strip </a:t>
            </a:r>
            <a:r>
              <a:rPr lang="zh-CN" altLang="zh-CN" sz="1600" dirty="0">
                <a:solidFill>
                  <a:schemeClr val="bg1"/>
                </a:solidFill>
              </a:rPr>
              <a:t>删除字符两端空白符</a:t>
            </a:r>
          </a:p>
          <a:p>
            <a:r>
              <a:rPr lang="en-US" altLang="zh-CN" sz="1600" dirty="0">
                <a:solidFill>
                  <a:schemeClr val="bg1"/>
                </a:solidFill>
              </a:rPr>
              <a:t>17.rfind</a:t>
            </a:r>
            <a:r>
              <a:rPr lang="zh-CN" altLang="zh-CN" sz="1600" dirty="0">
                <a:solidFill>
                  <a:schemeClr val="bg1"/>
                </a:solidFill>
              </a:rPr>
              <a:t>：类似</a:t>
            </a:r>
            <a:r>
              <a:rPr lang="en-US" altLang="zh-CN" sz="1600" dirty="0">
                <a:solidFill>
                  <a:schemeClr val="bg1"/>
                </a:solidFill>
              </a:rPr>
              <a:t>find</a:t>
            </a:r>
            <a:r>
              <a:rPr lang="zh-CN" altLang="zh-CN" sz="1600" dirty="0">
                <a:solidFill>
                  <a:schemeClr val="bg1"/>
                </a:solidFill>
              </a:rPr>
              <a:t>函数，从右边查找</a:t>
            </a: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E612D5B-2DB4-4690-9990-2BCC05E3F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0455" y="1247238"/>
            <a:ext cx="5001323" cy="550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7379"/>
      </p:ext>
    </p:extLst>
  </p:cSld>
  <p:clrMapOvr>
    <a:masterClrMapping/>
  </p:clrMapOvr>
  <p:transition spd="slow" advClick="0" advTm="5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</TotalTime>
  <Words>900</Words>
  <Application>Microsoft Office PowerPoint</Application>
  <PresentationFormat>宽屏</PresentationFormat>
  <Paragraphs>148</Paragraphs>
  <Slides>19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等线</vt:lpstr>
      <vt:lpstr>等线 Light</vt:lpstr>
      <vt:lpstr>方正兰亭纤黑_GBK</vt:lpstr>
      <vt:lpstr>方正幼线简体</vt:lpstr>
      <vt:lpstr>庞门正道标题体</vt:lpstr>
      <vt:lpstr>思源黑体 CN Heavy</vt:lpstr>
      <vt:lpstr>思源黑体 CN Light</vt:lpstr>
      <vt:lpstr>思源黑体 CN Medium</vt:lpstr>
      <vt:lpstr>思源黑体 CN Normal</vt:lpstr>
      <vt:lpstr>思源宋体 CN Heavy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帆 杨</dc:creator>
  <cp:lastModifiedBy>邹 振远</cp:lastModifiedBy>
  <cp:revision>20</cp:revision>
  <dcterms:created xsi:type="dcterms:W3CDTF">2019-03-19T05:14:43Z</dcterms:created>
  <dcterms:modified xsi:type="dcterms:W3CDTF">2021-09-25T03:00:16Z</dcterms:modified>
</cp:coreProperties>
</file>

<file path=docProps/thumbnail.jpeg>
</file>